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36" r:id="rId69"/>
    <p:sldId id="337" r:id="rId70"/>
    <p:sldId id="338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2021-02-14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8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6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1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6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4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6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6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7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3.png"/><Relationship Id="rId3" Type="http://schemas.openxmlformats.org/officeDocument/2006/relationships/image" Target="../media/image72.png"/><Relationship Id="rId7" Type="http://schemas.openxmlformats.org/officeDocument/2006/relationships/image" Target="../media/image28.png"/><Relationship Id="rId12" Type="http://schemas.openxmlformats.org/officeDocument/2006/relationships/image" Target="../media/image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4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27.png"/><Relationship Id="rId21" Type="http://schemas.openxmlformats.org/officeDocument/2006/relationships/image" Target="../media/image87.png"/><Relationship Id="rId7" Type="http://schemas.openxmlformats.org/officeDocument/2006/relationships/image" Target="../media/image30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74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77.png"/><Relationship Id="rId5" Type="http://schemas.openxmlformats.org/officeDocument/2006/relationships/image" Target="../media/image75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10.png"/><Relationship Id="rId19" Type="http://schemas.openxmlformats.org/officeDocument/2006/relationships/image" Target="../media/image85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00.png"/><Relationship Id="rId3" Type="http://schemas.openxmlformats.org/officeDocument/2006/relationships/image" Target="../media/image94.png"/><Relationship Id="rId7" Type="http://schemas.openxmlformats.org/officeDocument/2006/relationships/image" Target="../media/image31.png"/><Relationship Id="rId12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8.png"/><Relationship Id="rId5" Type="http://schemas.openxmlformats.org/officeDocument/2006/relationships/image" Target="../media/image30.png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98.png"/><Relationship Id="rId7" Type="http://schemas.openxmlformats.org/officeDocument/2006/relationships/image" Target="../media/image31.png"/><Relationship Id="rId2" Type="http://schemas.openxmlformats.org/officeDocument/2006/relationships/image" Target="../media/image102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96.png"/><Relationship Id="rId5" Type="http://schemas.openxmlformats.org/officeDocument/2006/relationships/image" Target="../media/image3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31" Type="http://schemas.openxmlformats.org/officeDocument/2006/relationships/image" Target="../media/image125.png"/><Relationship Id="rId4" Type="http://schemas.openxmlformats.org/officeDocument/2006/relationships/image" Target="../media/image95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43" Type="http://schemas.openxmlformats.org/officeDocument/2006/relationships/image" Target="../media/image99.png"/><Relationship Id="rId8" Type="http://schemas.openxmlformats.org/officeDocument/2006/relationships/image" Target="../media/image10.png"/><Relationship Id="rId3" Type="http://schemas.openxmlformats.org/officeDocument/2006/relationships/image" Target="../media/image94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8.png"/><Relationship Id="rId3" Type="http://schemas.openxmlformats.org/officeDocument/2006/relationships/image" Target="../media/image94.png"/><Relationship Id="rId7" Type="http://schemas.openxmlformats.org/officeDocument/2006/relationships/image" Target="../media/image31.png"/><Relationship Id="rId12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36.png"/><Relationship Id="rId5" Type="http://schemas.openxmlformats.org/officeDocument/2006/relationships/image" Target="../media/image30.png"/><Relationship Id="rId10" Type="http://schemas.openxmlformats.org/officeDocument/2006/relationships/image" Target="../media/image135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150.png"/><Relationship Id="rId7" Type="http://schemas.openxmlformats.org/officeDocument/2006/relationships/image" Target="../media/image31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39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0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97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1.png"/><Relationship Id="rId18" Type="http://schemas.openxmlformats.org/officeDocument/2006/relationships/image" Target="../media/image142.png"/><Relationship Id="rId3" Type="http://schemas.openxmlformats.org/officeDocument/2006/relationships/image" Target="../media/image94.png"/><Relationship Id="rId21" Type="http://schemas.openxmlformats.org/officeDocument/2006/relationships/image" Target="../media/image145.png"/><Relationship Id="rId7" Type="http://schemas.openxmlformats.org/officeDocument/2006/relationships/image" Target="../media/image31.png"/><Relationship Id="rId12" Type="http://schemas.openxmlformats.org/officeDocument/2006/relationships/image" Target="../media/image150.png"/><Relationship Id="rId17" Type="http://schemas.openxmlformats.org/officeDocument/2006/relationships/image" Target="../media/image141.png"/><Relationship Id="rId2" Type="http://schemas.openxmlformats.org/officeDocument/2006/relationships/image" Target="../media/image139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9.png"/><Relationship Id="rId24" Type="http://schemas.openxmlformats.org/officeDocument/2006/relationships/image" Target="../media/image148.png"/><Relationship Id="rId5" Type="http://schemas.openxmlformats.org/officeDocument/2006/relationships/image" Target="../media/image30.png"/><Relationship Id="rId15" Type="http://schemas.openxmlformats.org/officeDocument/2006/relationships/image" Target="../media/image153.png"/><Relationship Id="rId23" Type="http://schemas.openxmlformats.org/officeDocument/2006/relationships/image" Target="../media/image147.png"/><Relationship Id="rId10" Type="http://schemas.openxmlformats.org/officeDocument/2006/relationships/image" Target="../media/image97.png"/><Relationship Id="rId19" Type="http://schemas.openxmlformats.org/officeDocument/2006/relationships/image" Target="../media/image143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52.png"/><Relationship Id="rId22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5.png"/><Relationship Id="rId18" Type="http://schemas.openxmlformats.org/officeDocument/2006/relationships/image" Target="../media/image144.png"/><Relationship Id="rId3" Type="http://schemas.openxmlformats.org/officeDocument/2006/relationships/image" Target="../media/image94.png"/><Relationship Id="rId21" Type="http://schemas.openxmlformats.org/officeDocument/2006/relationships/image" Target="../media/image147.png"/><Relationship Id="rId7" Type="http://schemas.openxmlformats.org/officeDocument/2006/relationships/image" Target="../media/image31.png"/><Relationship Id="rId12" Type="http://schemas.openxmlformats.org/officeDocument/2006/relationships/image" Target="../media/image154.png"/><Relationship Id="rId17" Type="http://schemas.openxmlformats.org/officeDocument/2006/relationships/image" Target="../media/image143.png"/><Relationship Id="rId2" Type="http://schemas.openxmlformats.org/officeDocument/2006/relationships/image" Target="../media/image139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9.png"/><Relationship Id="rId5" Type="http://schemas.openxmlformats.org/officeDocument/2006/relationships/image" Target="../media/image30.png"/><Relationship Id="rId15" Type="http://schemas.openxmlformats.org/officeDocument/2006/relationships/image" Target="../media/image141.png"/><Relationship Id="rId10" Type="http://schemas.openxmlformats.org/officeDocument/2006/relationships/image" Target="../media/image97.png"/><Relationship Id="rId19" Type="http://schemas.openxmlformats.org/officeDocument/2006/relationships/image" Target="../media/image145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5.png"/><Relationship Id="rId18" Type="http://schemas.openxmlformats.org/officeDocument/2006/relationships/image" Target="../media/image141.png"/><Relationship Id="rId3" Type="http://schemas.openxmlformats.org/officeDocument/2006/relationships/image" Target="../media/image94.png"/><Relationship Id="rId21" Type="http://schemas.openxmlformats.org/officeDocument/2006/relationships/image" Target="../media/image144.png"/><Relationship Id="rId7" Type="http://schemas.openxmlformats.org/officeDocument/2006/relationships/image" Target="../media/image31.png"/><Relationship Id="rId12" Type="http://schemas.openxmlformats.org/officeDocument/2006/relationships/image" Target="../media/image154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image" Target="../media/image139.png"/><Relationship Id="rId16" Type="http://schemas.openxmlformats.org/officeDocument/2006/relationships/image" Target="../media/image158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9.png"/><Relationship Id="rId24" Type="http://schemas.openxmlformats.org/officeDocument/2006/relationships/image" Target="../media/image147.png"/><Relationship Id="rId5" Type="http://schemas.openxmlformats.org/officeDocument/2006/relationships/image" Target="../media/image30.png"/><Relationship Id="rId15" Type="http://schemas.openxmlformats.org/officeDocument/2006/relationships/image" Target="../media/image157.png"/><Relationship Id="rId23" Type="http://schemas.openxmlformats.org/officeDocument/2006/relationships/image" Target="../media/image146.png"/><Relationship Id="rId10" Type="http://schemas.openxmlformats.org/officeDocument/2006/relationships/image" Target="../media/image97.png"/><Relationship Id="rId19" Type="http://schemas.openxmlformats.org/officeDocument/2006/relationships/image" Target="../media/image142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56.png"/><Relationship Id="rId22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1.png"/><Relationship Id="rId18" Type="http://schemas.openxmlformats.org/officeDocument/2006/relationships/image" Target="../media/image142.png"/><Relationship Id="rId3" Type="http://schemas.openxmlformats.org/officeDocument/2006/relationships/image" Target="../media/image139.png"/><Relationship Id="rId21" Type="http://schemas.openxmlformats.org/officeDocument/2006/relationships/image" Target="../media/image145.png"/><Relationship Id="rId7" Type="http://schemas.openxmlformats.org/officeDocument/2006/relationships/image" Target="../media/image41.png"/><Relationship Id="rId12" Type="http://schemas.openxmlformats.org/officeDocument/2006/relationships/image" Target="../media/image160.png"/><Relationship Id="rId17" Type="http://schemas.openxmlformats.org/officeDocument/2006/relationships/image" Target="../media/image141.png"/><Relationship Id="rId2" Type="http://schemas.openxmlformats.org/officeDocument/2006/relationships/image" Target="../media/image159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7.png"/><Relationship Id="rId24" Type="http://schemas.openxmlformats.org/officeDocument/2006/relationships/image" Target="../media/image148.png"/><Relationship Id="rId5" Type="http://schemas.openxmlformats.org/officeDocument/2006/relationships/image" Target="../media/image95.png"/><Relationship Id="rId15" Type="http://schemas.openxmlformats.org/officeDocument/2006/relationships/image" Target="../media/image163.png"/><Relationship Id="rId23" Type="http://schemas.openxmlformats.org/officeDocument/2006/relationships/image" Target="../media/image147.png"/><Relationship Id="rId10" Type="http://schemas.openxmlformats.org/officeDocument/2006/relationships/image" Target="../media/image136.png"/><Relationship Id="rId19" Type="http://schemas.openxmlformats.org/officeDocument/2006/relationships/image" Target="../media/image143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62.png"/><Relationship Id="rId22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9.png"/><Relationship Id="rId21" Type="http://schemas.openxmlformats.org/officeDocument/2006/relationships/image" Target="../media/image148.png"/><Relationship Id="rId7" Type="http://schemas.openxmlformats.org/officeDocument/2006/relationships/image" Target="../media/image41.png"/><Relationship Id="rId12" Type="http://schemas.openxmlformats.org/officeDocument/2006/relationships/image" Target="../media/image165.png"/><Relationship Id="rId17" Type="http://schemas.openxmlformats.org/officeDocument/2006/relationships/image" Target="../media/image144.png"/><Relationship Id="rId2" Type="http://schemas.openxmlformats.org/officeDocument/2006/relationships/image" Target="../media/image164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142.png"/><Relationship Id="rId10" Type="http://schemas.openxmlformats.org/officeDocument/2006/relationships/image" Target="../media/image136.png"/><Relationship Id="rId19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6.png"/><Relationship Id="rId18" Type="http://schemas.openxmlformats.org/officeDocument/2006/relationships/image" Target="../media/image142.png"/><Relationship Id="rId3" Type="http://schemas.openxmlformats.org/officeDocument/2006/relationships/image" Target="../media/image139.png"/><Relationship Id="rId21" Type="http://schemas.openxmlformats.org/officeDocument/2006/relationships/image" Target="../media/image145.png"/><Relationship Id="rId7" Type="http://schemas.openxmlformats.org/officeDocument/2006/relationships/image" Target="../media/image41.png"/><Relationship Id="rId12" Type="http://schemas.openxmlformats.org/officeDocument/2006/relationships/image" Target="../media/image165.png"/><Relationship Id="rId17" Type="http://schemas.openxmlformats.org/officeDocument/2006/relationships/image" Target="../media/image141.png"/><Relationship Id="rId2" Type="http://schemas.openxmlformats.org/officeDocument/2006/relationships/image" Target="../media/image164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7.png"/><Relationship Id="rId24" Type="http://schemas.openxmlformats.org/officeDocument/2006/relationships/image" Target="../media/image148.png"/><Relationship Id="rId5" Type="http://schemas.openxmlformats.org/officeDocument/2006/relationships/image" Target="../media/image95.png"/><Relationship Id="rId15" Type="http://schemas.openxmlformats.org/officeDocument/2006/relationships/image" Target="../media/image168.png"/><Relationship Id="rId23" Type="http://schemas.openxmlformats.org/officeDocument/2006/relationships/image" Target="../media/image147.png"/><Relationship Id="rId10" Type="http://schemas.openxmlformats.org/officeDocument/2006/relationships/image" Target="../media/image136.png"/><Relationship Id="rId19" Type="http://schemas.openxmlformats.org/officeDocument/2006/relationships/image" Target="../media/image143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67.png"/><Relationship Id="rId22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9.png"/><Relationship Id="rId21" Type="http://schemas.openxmlformats.org/officeDocument/2006/relationships/image" Target="../media/image148.png"/><Relationship Id="rId7" Type="http://schemas.openxmlformats.org/officeDocument/2006/relationships/image" Target="../media/image41.png"/><Relationship Id="rId12" Type="http://schemas.openxmlformats.org/officeDocument/2006/relationships/image" Target="../media/image169.png"/><Relationship Id="rId17" Type="http://schemas.openxmlformats.org/officeDocument/2006/relationships/image" Target="../media/image144.png"/><Relationship Id="rId2" Type="http://schemas.openxmlformats.org/officeDocument/2006/relationships/image" Target="../media/image164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142.png"/><Relationship Id="rId10" Type="http://schemas.openxmlformats.org/officeDocument/2006/relationships/image" Target="../media/image136.png"/><Relationship Id="rId19" Type="http://schemas.openxmlformats.org/officeDocument/2006/relationships/image" Target="../media/image146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70.png"/><Relationship Id="rId18" Type="http://schemas.openxmlformats.org/officeDocument/2006/relationships/image" Target="../media/image142.png"/><Relationship Id="rId3" Type="http://schemas.openxmlformats.org/officeDocument/2006/relationships/image" Target="../media/image139.png"/><Relationship Id="rId21" Type="http://schemas.openxmlformats.org/officeDocument/2006/relationships/image" Target="../media/image145.png"/><Relationship Id="rId7" Type="http://schemas.openxmlformats.org/officeDocument/2006/relationships/image" Target="../media/image41.png"/><Relationship Id="rId12" Type="http://schemas.openxmlformats.org/officeDocument/2006/relationships/image" Target="../media/image169.png"/><Relationship Id="rId17" Type="http://schemas.openxmlformats.org/officeDocument/2006/relationships/image" Target="../media/image141.png"/><Relationship Id="rId2" Type="http://schemas.openxmlformats.org/officeDocument/2006/relationships/image" Target="../media/image164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97.png"/><Relationship Id="rId24" Type="http://schemas.openxmlformats.org/officeDocument/2006/relationships/image" Target="../media/image148.png"/><Relationship Id="rId5" Type="http://schemas.openxmlformats.org/officeDocument/2006/relationships/image" Target="../media/image95.png"/><Relationship Id="rId15" Type="http://schemas.openxmlformats.org/officeDocument/2006/relationships/image" Target="../media/image172.png"/><Relationship Id="rId23" Type="http://schemas.openxmlformats.org/officeDocument/2006/relationships/image" Target="../media/image147.png"/><Relationship Id="rId10" Type="http://schemas.openxmlformats.org/officeDocument/2006/relationships/image" Target="../media/image136.png"/><Relationship Id="rId19" Type="http://schemas.openxmlformats.org/officeDocument/2006/relationships/image" Target="../media/image143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71.png"/><Relationship Id="rId22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95.png"/><Relationship Id="rId21" Type="http://schemas.openxmlformats.org/officeDocument/2006/relationships/image" Target="../media/image177.png"/><Relationship Id="rId7" Type="http://schemas.openxmlformats.org/officeDocument/2006/relationships/image" Target="../media/image10.png"/><Relationship Id="rId12" Type="http://schemas.openxmlformats.org/officeDocument/2006/relationships/image" Target="../media/image174.png"/><Relationship Id="rId17" Type="http://schemas.openxmlformats.org/officeDocument/2006/relationships/image" Target="../media/image147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5" Type="http://schemas.openxmlformats.org/officeDocument/2006/relationships/image" Target="../media/image41.png"/><Relationship Id="rId15" Type="http://schemas.openxmlformats.org/officeDocument/2006/relationships/image" Target="../media/image145.png"/><Relationship Id="rId10" Type="http://schemas.openxmlformats.org/officeDocument/2006/relationships/image" Target="../media/image97.png"/><Relationship Id="rId19" Type="http://schemas.openxmlformats.org/officeDocument/2006/relationships/image" Target="../media/image175.png"/><Relationship Id="rId4" Type="http://schemas.openxmlformats.org/officeDocument/2006/relationships/image" Target="../media/image30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95.png"/><Relationship Id="rId21" Type="http://schemas.openxmlformats.org/officeDocument/2006/relationships/image" Target="../media/image175.png"/><Relationship Id="rId7" Type="http://schemas.openxmlformats.org/officeDocument/2006/relationships/image" Target="../media/image10.png"/><Relationship Id="rId12" Type="http://schemas.openxmlformats.org/officeDocument/2006/relationships/image" Target="../media/image174.png"/><Relationship Id="rId17" Type="http://schemas.openxmlformats.org/officeDocument/2006/relationships/image" Target="../media/image147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24" Type="http://schemas.openxmlformats.org/officeDocument/2006/relationships/image" Target="../media/image180.png"/><Relationship Id="rId5" Type="http://schemas.openxmlformats.org/officeDocument/2006/relationships/image" Target="../media/image41.png"/><Relationship Id="rId15" Type="http://schemas.openxmlformats.org/officeDocument/2006/relationships/image" Target="../media/image145.png"/><Relationship Id="rId23" Type="http://schemas.openxmlformats.org/officeDocument/2006/relationships/image" Target="../media/image177.png"/><Relationship Id="rId10" Type="http://schemas.openxmlformats.org/officeDocument/2006/relationships/image" Target="../media/image97.png"/><Relationship Id="rId19" Type="http://schemas.openxmlformats.org/officeDocument/2006/relationships/image" Target="../media/image178.png"/><Relationship Id="rId4" Type="http://schemas.openxmlformats.org/officeDocument/2006/relationships/image" Target="../media/image30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Relationship Id="rId22" Type="http://schemas.openxmlformats.org/officeDocument/2006/relationships/image" Target="../media/image1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95.png"/><Relationship Id="rId21" Type="http://schemas.openxmlformats.org/officeDocument/2006/relationships/image" Target="../media/image182.png"/><Relationship Id="rId7" Type="http://schemas.openxmlformats.org/officeDocument/2006/relationships/image" Target="../media/image10.png"/><Relationship Id="rId12" Type="http://schemas.openxmlformats.org/officeDocument/2006/relationships/image" Target="../media/image174.png"/><Relationship Id="rId17" Type="http://schemas.openxmlformats.org/officeDocument/2006/relationships/image" Target="../media/image147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24" Type="http://schemas.openxmlformats.org/officeDocument/2006/relationships/image" Target="../media/image180.png"/><Relationship Id="rId5" Type="http://schemas.openxmlformats.org/officeDocument/2006/relationships/image" Target="../media/image41.png"/><Relationship Id="rId15" Type="http://schemas.openxmlformats.org/officeDocument/2006/relationships/image" Target="../media/image145.png"/><Relationship Id="rId23" Type="http://schemas.openxmlformats.org/officeDocument/2006/relationships/image" Target="../media/image184.png"/><Relationship Id="rId10" Type="http://schemas.openxmlformats.org/officeDocument/2006/relationships/image" Target="../media/image97.png"/><Relationship Id="rId19" Type="http://schemas.openxmlformats.org/officeDocument/2006/relationships/image" Target="../media/image175.png"/><Relationship Id="rId4" Type="http://schemas.openxmlformats.org/officeDocument/2006/relationships/image" Target="../media/image30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Relationship Id="rId22" Type="http://schemas.openxmlformats.org/officeDocument/2006/relationships/image" Target="../media/image1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95.png"/><Relationship Id="rId21" Type="http://schemas.openxmlformats.org/officeDocument/2006/relationships/image" Target="../media/image182.png"/><Relationship Id="rId7" Type="http://schemas.openxmlformats.org/officeDocument/2006/relationships/image" Target="../media/image10.png"/><Relationship Id="rId12" Type="http://schemas.openxmlformats.org/officeDocument/2006/relationships/image" Target="../media/image174.png"/><Relationship Id="rId17" Type="http://schemas.openxmlformats.org/officeDocument/2006/relationships/image" Target="../media/image147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24" Type="http://schemas.openxmlformats.org/officeDocument/2006/relationships/image" Target="../media/image187.png"/><Relationship Id="rId5" Type="http://schemas.openxmlformats.org/officeDocument/2006/relationships/image" Target="../media/image41.png"/><Relationship Id="rId15" Type="http://schemas.openxmlformats.org/officeDocument/2006/relationships/image" Target="../media/image145.png"/><Relationship Id="rId23" Type="http://schemas.openxmlformats.org/officeDocument/2006/relationships/image" Target="../media/image186.png"/><Relationship Id="rId10" Type="http://schemas.openxmlformats.org/officeDocument/2006/relationships/image" Target="../media/image97.png"/><Relationship Id="rId19" Type="http://schemas.openxmlformats.org/officeDocument/2006/relationships/image" Target="../media/image175.png"/><Relationship Id="rId4" Type="http://schemas.openxmlformats.org/officeDocument/2006/relationships/image" Target="../media/image30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Relationship Id="rId22" Type="http://schemas.openxmlformats.org/officeDocument/2006/relationships/image" Target="../media/image1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95.png"/><Relationship Id="rId21" Type="http://schemas.openxmlformats.org/officeDocument/2006/relationships/image" Target="../media/image189.png"/><Relationship Id="rId7" Type="http://schemas.openxmlformats.org/officeDocument/2006/relationships/image" Target="../media/image10.png"/><Relationship Id="rId12" Type="http://schemas.openxmlformats.org/officeDocument/2006/relationships/image" Target="../media/image174.png"/><Relationship Id="rId17" Type="http://schemas.openxmlformats.org/officeDocument/2006/relationships/image" Target="../media/image147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24" Type="http://schemas.openxmlformats.org/officeDocument/2006/relationships/image" Target="../media/image191.png"/><Relationship Id="rId5" Type="http://schemas.openxmlformats.org/officeDocument/2006/relationships/image" Target="../media/image41.png"/><Relationship Id="rId15" Type="http://schemas.openxmlformats.org/officeDocument/2006/relationships/image" Target="../media/image145.png"/><Relationship Id="rId23" Type="http://schemas.openxmlformats.org/officeDocument/2006/relationships/image" Target="../media/image190.png"/><Relationship Id="rId10" Type="http://schemas.openxmlformats.org/officeDocument/2006/relationships/image" Target="../media/image97.png"/><Relationship Id="rId19" Type="http://schemas.openxmlformats.org/officeDocument/2006/relationships/image" Target="../media/image175.png"/><Relationship Id="rId4" Type="http://schemas.openxmlformats.org/officeDocument/2006/relationships/image" Target="../media/image30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Relationship Id="rId22" Type="http://schemas.openxmlformats.org/officeDocument/2006/relationships/image" Target="../media/image1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95.png"/><Relationship Id="rId21" Type="http://schemas.openxmlformats.org/officeDocument/2006/relationships/image" Target="../media/image194.png"/><Relationship Id="rId7" Type="http://schemas.openxmlformats.org/officeDocument/2006/relationships/image" Target="../media/image10.png"/><Relationship Id="rId12" Type="http://schemas.openxmlformats.org/officeDocument/2006/relationships/image" Target="../media/image174.png"/><Relationship Id="rId17" Type="http://schemas.openxmlformats.org/officeDocument/2006/relationships/image" Target="../media/image147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73.png"/><Relationship Id="rId5" Type="http://schemas.openxmlformats.org/officeDocument/2006/relationships/image" Target="../media/image41.png"/><Relationship Id="rId15" Type="http://schemas.openxmlformats.org/officeDocument/2006/relationships/image" Target="../media/image145.png"/><Relationship Id="rId10" Type="http://schemas.openxmlformats.org/officeDocument/2006/relationships/image" Target="../media/image97.png"/><Relationship Id="rId19" Type="http://schemas.openxmlformats.org/officeDocument/2006/relationships/image" Target="../media/image192.png"/><Relationship Id="rId4" Type="http://schemas.openxmlformats.org/officeDocument/2006/relationships/image" Target="../media/image30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Relationship Id="rId22" Type="http://schemas.openxmlformats.org/officeDocument/2006/relationships/image" Target="../media/image1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00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01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03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00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04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10.png"/><Relationship Id="rId1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04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0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06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Relationship Id="rId22" Type="http://schemas.openxmlformats.org/officeDocument/2006/relationships/image" Target="../media/image2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08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08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11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10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Relationship Id="rId22" Type="http://schemas.openxmlformats.org/officeDocument/2006/relationships/image" Target="../media/image20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13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13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15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Relationship Id="rId22" Type="http://schemas.openxmlformats.org/officeDocument/2006/relationships/image" Target="../media/image2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17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17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196.png"/><Relationship Id="rId16" Type="http://schemas.openxmlformats.org/officeDocument/2006/relationships/image" Target="../media/image145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19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98.png"/><Relationship Id="rId22" Type="http://schemas.openxmlformats.org/officeDocument/2006/relationships/image" Target="../media/image21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73.png"/><Relationship Id="rId18" Type="http://schemas.openxmlformats.org/officeDocument/2006/relationships/image" Target="../media/image146.png"/><Relationship Id="rId3" Type="http://schemas.openxmlformats.org/officeDocument/2006/relationships/image" Target="../media/image196.png"/><Relationship Id="rId21" Type="http://schemas.openxmlformats.org/officeDocument/2006/relationships/image" Target="../media/image221.png"/><Relationship Id="rId7" Type="http://schemas.openxmlformats.org/officeDocument/2006/relationships/image" Target="../media/image41.png"/><Relationship Id="rId12" Type="http://schemas.openxmlformats.org/officeDocument/2006/relationships/image" Target="../media/image97.png"/><Relationship Id="rId17" Type="http://schemas.openxmlformats.org/officeDocument/2006/relationships/image" Target="../media/image145.png"/><Relationship Id="rId2" Type="http://schemas.openxmlformats.org/officeDocument/2006/relationships/image" Target="../media/image22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198.png"/><Relationship Id="rId10" Type="http://schemas.openxmlformats.org/officeDocument/2006/relationships/image" Target="../media/image136.png"/><Relationship Id="rId19" Type="http://schemas.openxmlformats.org/officeDocument/2006/relationships/image" Target="../media/image147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73.png"/><Relationship Id="rId18" Type="http://schemas.openxmlformats.org/officeDocument/2006/relationships/image" Target="../media/image146.png"/><Relationship Id="rId3" Type="http://schemas.openxmlformats.org/officeDocument/2006/relationships/image" Target="../media/image196.png"/><Relationship Id="rId21" Type="http://schemas.openxmlformats.org/officeDocument/2006/relationships/image" Target="../media/image218.png"/><Relationship Id="rId7" Type="http://schemas.openxmlformats.org/officeDocument/2006/relationships/image" Target="../media/image41.png"/><Relationship Id="rId12" Type="http://schemas.openxmlformats.org/officeDocument/2006/relationships/image" Target="../media/image97.png"/><Relationship Id="rId17" Type="http://schemas.openxmlformats.org/officeDocument/2006/relationships/image" Target="../media/image145.png"/><Relationship Id="rId2" Type="http://schemas.openxmlformats.org/officeDocument/2006/relationships/image" Target="../media/image22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0.png"/><Relationship Id="rId5" Type="http://schemas.openxmlformats.org/officeDocument/2006/relationships/image" Target="../media/image95.png"/><Relationship Id="rId15" Type="http://schemas.openxmlformats.org/officeDocument/2006/relationships/image" Target="../media/image198.png"/><Relationship Id="rId23" Type="http://schemas.openxmlformats.org/officeDocument/2006/relationships/image" Target="../media/image221.png"/><Relationship Id="rId10" Type="http://schemas.openxmlformats.org/officeDocument/2006/relationships/image" Target="../media/image136.png"/><Relationship Id="rId19" Type="http://schemas.openxmlformats.org/officeDocument/2006/relationships/image" Target="../media/image147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97.png"/><Relationship Id="rId22" Type="http://schemas.openxmlformats.org/officeDocument/2006/relationships/image" Target="../media/image2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26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5" Type="http://schemas.openxmlformats.org/officeDocument/2006/relationships/image" Target="../media/image230.png"/><Relationship Id="rId2" Type="http://schemas.openxmlformats.org/officeDocument/2006/relationships/image" Target="../media/image223.png"/><Relationship Id="rId16" Type="http://schemas.openxmlformats.org/officeDocument/2006/relationships/image" Target="../media/image145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29.png"/><Relationship Id="rId5" Type="http://schemas.openxmlformats.org/officeDocument/2006/relationships/image" Target="../media/image30.png"/><Relationship Id="rId15" Type="http://schemas.openxmlformats.org/officeDocument/2006/relationships/image" Target="../media/image224.png"/><Relationship Id="rId23" Type="http://schemas.openxmlformats.org/officeDocument/2006/relationships/image" Target="../media/image228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3.png"/><Relationship Id="rId5" Type="http://schemas.openxmlformats.org/officeDocument/2006/relationships/image" Target="../media/image28.pn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7.png"/><Relationship Id="rId18" Type="http://schemas.openxmlformats.org/officeDocument/2006/relationships/image" Target="../media/image234.png"/><Relationship Id="rId3" Type="http://schemas.openxmlformats.org/officeDocument/2006/relationships/image" Target="../media/image232.png"/><Relationship Id="rId21" Type="http://schemas.openxmlformats.org/officeDocument/2006/relationships/image" Target="../media/image148.png"/><Relationship Id="rId7" Type="http://schemas.openxmlformats.org/officeDocument/2006/relationships/image" Target="../media/image30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231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36.png"/><Relationship Id="rId5" Type="http://schemas.openxmlformats.org/officeDocument/2006/relationships/image" Target="../media/image94.png"/><Relationship Id="rId15" Type="http://schemas.openxmlformats.org/officeDocument/2006/relationships/image" Target="../media/image197.png"/><Relationship Id="rId10" Type="http://schemas.openxmlformats.org/officeDocument/2006/relationships/image" Target="../media/image10.png"/><Relationship Id="rId19" Type="http://schemas.openxmlformats.org/officeDocument/2006/relationships/image" Target="../media/image146.png"/><Relationship Id="rId4" Type="http://schemas.openxmlformats.org/officeDocument/2006/relationships/image" Target="../media/image233.png"/><Relationship Id="rId9" Type="http://schemas.openxmlformats.org/officeDocument/2006/relationships/image" Target="../media/image31.png"/><Relationship Id="rId14" Type="http://schemas.openxmlformats.org/officeDocument/2006/relationships/image" Target="../media/image173.png"/><Relationship Id="rId22" Type="http://schemas.openxmlformats.org/officeDocument/2006/relationships/image" Target="../media/image2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7.png"/><Relationship Id="rId18" Type="http://schemas.openxmlformats.org/officeDocument/2006/relationships/image" Target="../media/image234.png"/><Relationship Id="rId3" Type="http://schemas.openxmlformats.org/officeDocument/2006/relationships/image" Target="../media/image232.png"/><Relationship Id="rId21" Type="http://schemas.openxmlformats.org/officeDocument/2006/relationships/image" Target="../media/image148.png"/><Relationship Id="rId7" Type="http://schemas.openxmlformats.org/officeDocument/2006/relationships/image" Target="../media/image30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5" Type="http://schemas.openxmlformats.org/officeDocument/2006/relationships/image" Target="../media/image239.png"/><Relationship Id="rId2" Type="http://schemas.openxmlformats.org/officeDocument/2006/relationships/image" Target="../media/image231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36.png"/><Relationship Id="rId24" Type="http://schemas.openxmlformats.org/officeDocument/2006/relationships/image" Target="../media/image238.png"/><Relationship Id="rId5" Type="http://schemas.openxmlformats.org/officeDocument/2006/relationships/image" Target="../media/image94.png"/><Relationship Id="rId15" Type="http://schemas.openxmlformats.org/officeDocument/2006/relationships/image" Target="../media/image197.png"/><Relationship Id="rId23" Type="http://schemas.openxmlformats.org/officeDocument/2006/relationships/image" Target="../media/image237.png"/><Relationship Id="rId10" Type="http://schemas.openxmlformats.org/officeDocument/2006/relationships/image" Target="../media/image10.png"/><Relationship Id="rId19" Type="http://schemas.openxmlformats.org/officeDocument/2006/relationships/image" Target="../media/image146.png"/><Relationship Id="rId4" Type="http://schemas.openxmlformats.org/officeDocument/2006/relationships/image" Target="../media/image236.png"/><Relationship Id="rId9" Type="http://schemas.openxmlformats.org/officeDocument/2006/relationships/image" Target="../media/image31.png"/><Relationship Id="rId14" Type="http://schemas.openxmlformats.org/officeDocument/2006/relationships/image" Target="../media/image173.png"/><Relationship Id="rId22" Type="http://schemas.openxmlformats.org/officeDocument/2006/relationships/image" Target="../media/image2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7.png"/><Relationship Id="rId18" Type="http://schemas.openxmlformats.org/officeDocument/2006/relationships/image" Target="../media/image234.png"/><Relationship Id="rId3" Type="http://schemas.openxmlformats.org/officeDocument/2006/relationships/image" Target="../media/image232.png"/><Relationship Id="rId21" Type="http://schemas.openxmlformats.org/officeDocument/2006/relationships/image" Target="../media/image148.png"/><Relationship Id="rId7" Type="http://schemas.openxmlformats.org/officeDocument/2006/relationships/image" Target="../media/image30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231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36.png"/><Relationship Id="rId5" Type="http://schemas.openxmlformats.org/officeDocument/2006/relationships/image" Target="../media/image94.png"/><Relationship Id="rId15" Type="http://schemas.openxmlformats.org/officeDocument/2006/relationships/image" Target="../media/image197.png"/><Relationship Id="rId10" Type="http://schemas.openxmlformats.org/officeDocument/2006/relationships/image" Target="../media/image10.png"/><Relationship Id="rId19" Type="http://schemas.openxmlformats.org/officeDocument/2006/relationships/image" Target="../media/image146.png"/><Relationship Id="rId4" Type="http://schemas.openxmlformats.org/officeDocument/2006/relationships/image" Target="../media/image236.png"/><Relationship Id="rId9" Type="http://schemas.openxmlformats.org/officeDocument/2006/relationships/image" Target="../media/image31.png"/><Relationship Id="rId14" Type="http://schemas.openxmlformats.org/officeDocument/2006/relationships/image" Target="../media/image173.png"/><Relationship Id="rId22" Type="http://schemas.openxmlformats.org/officeDocument/2006/relationships/image" Target="../media/image2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7.png"/><Relationship Id="rId18" Type="http://schemas.openxmlformats.org/officeDocument/2006/relationships/image" Target="../media/image234.png"/><Relationship Id="rId3" Type="http://schemas.openxmlformats.org/officeDocument/2006/relationships/image" Target="../media/image232.png"/><Relationship Id="rId21" Type="http://schemas.openxmlformats.org/officeDocument/2006/relationships/image" Target="../media/image148.png"/><Relationship Id="rId7" Type="http://schemas.openxmlformats.org/officeDocument/2006/relationships/image" Target="../media/image30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5" Type="http://schemas.openxmlformats.org/officeDocument/2006/relationships/image" Target="../media/image243.png"/><Relationship Id="rId2" Type="http://schemas.openxmlformats.org/officeDocument/2006/relationships/image" Target="../media/image231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36.png"/><Relationship Id="rId24" Type="http://schemas.openxmlformats.org/officeDocument/2006/relationships/image" Target="../media/image242.png"/><Relationship Id="rId5" Type="http://schemas.openxmlformats.org/officeDocument/2006/relationships/image" Target="../media/image94.png"/><Relationship Id="rId15" Type="http://schemas.openxmlformats.org/officeDocument/2006/relationships/image" Target="../media/image197.png"/><Relationship Id="rId23" Type="http://schemas.openxmlformats.org/officeDocument/2006/relationships/image" Target="../media/image241.png"/><Relationship Id="rId10" Type="http://schemas.openxmlformats.org/officeDocument/2006/relationships/image" Target="../media/image10.png"/><Relationship Id="rId19" Type="http://schemas.openxmlformats.org/officeDocument/2006/relationships/image" Target="../media/image146.png"/><Relationship Id="rId4" Type="http://schemas.openxmlformats.org/officeDocument/2006/relationships/image" Target="../media/image236.png"/><Relationship Id="rId9" Type="http://schemas.openxmlformats.org/officeDocument/2006/relationships/image" Target="../media/image31.png"/><Relationship Id="rId14" Type="http://schemas.openxmlformats.org/officeDocument/2006/relationships/image" Target="../media/image173.png"/><Relationship Id="rId22" Type="http://schemas.openxmlformats.org/officeDocument/2006/relationships/image" Target="../media/image2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45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" Type="http://schemas.openxmlformats.org/officeDocument/2006/relationships/image" Target="../media/image236.png"/><Relationship Id="rId16" Type="http://schemas.openxmlformats.org/officeDocument/2006/relationships/image" Target="../media/image234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46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146.png"/><Relationship Id="rId25" Type="http://schemas.openxmlformats.org/officeDocument/2006/relationships/image" Target="../media/image245.png"/><Relationship Id="rId2" Type="http://schemas.openxmlformats.org/officeDocument/2006/relationships/image" Target="../media/image236.png"/><Relationship Id="rId16" Type="http://schemas.openxmlformats.org/officeDocument/2006/relationships/image" Target="../media/image234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48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47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26" Type="http://schemas.openxmlformats.org/officeDocument/2006/relationships/image" Target="../media/image257.png"/><Relationship Id="rId3" Type="http://schemas.openxmlformats.org/officeDocument/2006/relationships/image" Target="../media/image94.png"/><Relationship Id="rId21" Type="http://schemas.openxmlformats.org/officeDocument/2006/relationships/image" Target="../media/image253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5" Type="http://schemas.openxmlformats.org/officeDocument/2006/relationships/image" Target="../media/image256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55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45.png"/><Relationship Id="rId27" Type="http://schemas.openxmlformats.org/officeDocument/2006/relationships/image" Target="../media/image2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61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63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6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64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6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66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69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5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4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69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5" Type="http://schemas.openxmlformats.org/officeDocument/2006/relationships/image" Target="../media/image273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70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72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69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69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51.png"/><Relationship Id="rId25" Type="http://schemas.openxmlformats.org/officeDocument/2006/relationships/image" Target="../media/image274.png"/><Relationship Id="rId2" Type="http://schemas.openxmlformats.org/officeDocument/2006/relationships/image" Target="../media/image249.png"/><Relationship Id="rId16" Type="http://schemas.openxmlformats.org/officeDocument/2006/relationships/image" Target="../media/image250.png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7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76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280.png"/><Relationship Id="rId3" Type="http://schemas.openxmlformats.org/officeDocument/2006/relationships/image" Target="../media/image94.png"/><Relationship Id="rId21" Type="http://schemas.openxmlformats.org/officeDocument/2006/relationships/image" Target="../media/image282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79.png"/><Relationship Id="rId2" Type="http://schemas.openxmlformats.org/officeDocument/2006/relationships/image" Target="../media/image278.png"/><Relationship Id="rId16" Type="http://schemas.openxmlformats.org/officeDocument/2006/relationships/image" Target="../media/image250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97.png"/><Relationship Id="rId18" Type="http://schemas.openxmlformats.org/officeDocument/2006/relationships/image" Target="../media/image250.png"/><Relationship Id="rId3" Type="http://schemas.openxmlformats.org/officeDocument/2006/relationships/image" Target="../media/image282.png"/><Relationship Id="rId21" Type="http://schemas.openxmlformats.org/officeDocument/2006/relationships/image" Target="../media/image148.png"/><Relationship Id="rId7" Type="http://schemas.openxmlformats.org/officeDocument/2006/relationships/image" Target="../media/image30.pn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281.png"/><Relationship Id="rId16" Type="http://schemas.openxmlformats.org/officeDocument/2006/relationships/image" Target="../media/image143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36.png"/><Relationship Id="rId24" Type="http://schemas.openxmlformats.org/officeDocument/2006/relationships/image" Target="../media/image285.png"/><Relationship Id="rId5" Type="http://schemas.openxmlformats.org/officeDocument/2006/relationships/image" Target="../media/image94.png"/><Relationship Id="rId15" Type="http://schemas.openxmlformats.org/officeDocument/2006/relationships/image" Target="../media/image197.png"/><Relationship Id="rId23" Type="http://schemas.openxmlformats.org/officeDocument/2006/relationships/image" Target="../media/image284.png"/><Relationship Id="rId10" Type="http://schemas.openxmlformats.org/officeDocument/2006/relationships/image" Target="../media/image10.png"/><Relationship Id="rId19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31.png"/><Relationship Id="rId14" Type="http://schemas.openxmlformats.org/officeDocument/2006/relationships/image" Target="../media/image173.png"/><Relationship Id="rId22" Type="http://schemas.openxmlformats.org/officeDocument/2006/relationships/image" Target="../media/image28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280.png"/><Relationship Id="rId3" Type="http://schemas.openxmlformats.org/officeDocument/2006/relationships/image" Target="../media/image94.png"/><Relationship Id="rId21" Type="http://schemas.openxmlformats.org/officeDocument/2006/relationships/image" Target="../media/image287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79.png"/><Relationship Id="rId2" Type="http://schemas.openxmlformats.org/officeDocument/2006/relationships/image" Target="../media/image278.png"/><Relationship Id="rId16" Type="http://schemas.openxmlformats.org/officeDocument/2006/relationships/image" Target="../media/image250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280.png"/><Relationship Id="rId3" Type="http://schemas.openxmlformats.org/officeDocument/2006/relationships/image" Target="../media/image94.png"/><Relationship Id="rId21" Type="http://schemas.openxmlformats.org/officeDocument/2006/relationships/image" Target="../media/image287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79.png"/><Relationship Id="rId2" Type="http://schemas.openxmlformats.org/officeDocument/2006/relationships/image" Target="../media/image278.png"/><Relationship Id="rId16" Type="http://schemas.openxmlformats.org/officeDocument/2006/relationships/image" Target="../media/image250.png"/><Relationship Id="rId20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290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89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2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73.png"/><Relationship Id="rId18" Type="http://schemas.openxmlformats.org/officeDocument/2006/relationships/image" Target="../media/image279.png"/><Relationship Id="rId26" Type="http://schemas.openxmlformats.org/officeDocument/2006/relationships/image" Target="../media/image295.png"/><Relationship Id="rId3" Type="http://schemas.openxmlformats.org/officeDocument/2006/relationships/image" Target="../media/image278.png"/><Relationship Id="rId21" Type="http://schemas.openxmlformats.org/officeDocument/2006/relationships/image" Target="../media/image288.png"/><Relationship Id="rId7" Type="http://schemas.openxmlformats.org/officeDocument/2006/relationships/image" Target="../media/image41.png"/><Relationship Id="rId12" Type="http://schemas.openxmlformats.org/officeDocument/2006/relationships/image" Target="../media/image97.png"/><Relationship Id="rId17" Type="http://schemas.openxmlformats.org/officeDocument/2006/relationships/image" Target="../media/image250.png"/><Relationship Id="rId25" Type="http://schemas.openxmlformats.org/officeDocument/2006/relationships/image" Target="../media/image294.png"/><Relationship Id="rId2" Type="http://schemas.openxmlformats.org/officeDocument/2006/relationships/image" Target="../media/image291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0.png"/><Relationship Id="rId24" Type="http://schemas.openxmlformats.org/officeDocument/2006/relationships/image" Target="../media/image293.png"/><Relationship Id="rId5" Type="http://schemas.openxmlformats.org/officeDocument/2006/relationships/image" Target="../media/image95.png"/><Relationship Id="rId15" Type="http://schemas.openxmlformats.org/officeDocument/2006/relationships/image" Target="../media/image143.png"/><Relationship Id="rId23" Type="http://schemas.openxmlformats.org/officeDocument/2006/relationships/image" Target="../media/image289.png"/><Relationship Id="rId10" Type="http://schemas.openxmlformats.org/officeDocument/2006/relationships/image" Target="../media/image136.png"/><Relationship Id="rId19" Type="http://schemas.openxmlformats.org/officeDocument/2006/relationships/image" Target="../media/image280.png"/><Relationship Id="rId4" Type="http://schemas.openxmlformats.org/officeDocument/2006/relationships/image" Target="../media/image94.png"/><Relationship Id="rId9" Type="http://schemas.openxmlformats.org/officeDocument/2006/relationships/image" Target="../media/image10.png"/><Relationship Id="rId14" Type="http://schemas.openxmlformats.org/officeDocument/2006/relationships/image" Target="../media/image197.png"/><Relationship Id="rId22" Type="http://schemas.openxmlformats.org/officeDocument/2006/relationships/image" Target="../media/image29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299.pn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79.png"/><Relationship Id="rId2" Type="http://schemas.openxmlformats.org/officeDocument/2006/relationships/image" Target="../media/image296.png"/><Relationship Id="rId16" Type="http://schemas.openxmlformats.org/officeDocument/2006/relationships/image" Target="../media/image250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19" Type="http://schemas.openxmlformats.org/officeDocument/2006/relationships/image" Target="../media/image297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300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3" Type="http://schemas.openxmlformats.org/officeDocument/2006/relationships/image" Target="../media/image94.png"/><Relationship Id="rId21" Type="http://schemas.openxmlformats.org/officeDocument/2006/relationships/image" Target="../media/image300.jp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79.png"/><Relationship Id="rId2" Type="http://schemas.openxmlformats.org/officeDocument/2006/relationships/image" Target="../media/image296.png"/><Relationship Id="rId16" Type="http://schemas.openxmlformats.org/officeDocument/2006/relationships/image" Target="../media/image250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302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98.png"/><Relationship Id="rId10" Type="http://schemas.openxmlformats.org/officeDocument/2006/relationships/image" Target="../media/image140.png"/><Relationship Id="rId19" Type="http://schemas.openxmlformats.org/officeDocument/2006/relationships/image" Target="../media/image297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30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0.png"/><Relationship Id="rId2" Type="http://schemas.openxmlformats.org/officeDocument/2006/relationships/image" Target="../media/image2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28.png"/><Relationship Id="rId15" Type="http://schemas.openxmlformats.org/officeDocument/2006/relationships/image" Target="../media/image53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5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97.png"/><Relationship Id="rId18" Type="http://schemas.openxmlformats.org/officeDocument/2006/relationships/image" Target="../media/image147.png"/><Relationship Id="rId26" Type="http://schemas.openxmlformats.org/officeDocument/2006/relationships/image" Target="../media/image306.png"/><Relationship Id="rId3" Type="http://schemas.openxmlformats.org/officeDocument/2006/relationships/image" Target="../media/image94.png"/><Relationship Id="rId21" Type="http://schemas.openxmlformats.org/officeDocument/2006/relationships/image" Target="../media/image301.jpg"/><Relationship Id="rId7" Type="http://schemas.openxmlformats.org/officeDocument/2006/relationships/image" Target="../media/image31.png"/><Relationship Id="rId12" Type="http://schemas.openxmlformats.org/officeDocument/2006/relationships/image" Target="../media/image173.png"/><Relationship Id="rId17" Type="http://schemas.openxmlformats.org/officeDocument/2006/relationships/image" Target="../media/image279.png"/><Relationship Id="rId25" Type="http://schemas.openxmlformats.org/officeDocument/2006/relationships/image" Target="../media/image305.png"/><Relationship Id="rId2" Type="http://schemas.openxmlformats.org/officeDocument/2006/relationships/image" Target="../media/image296.png"/><Relationship Id="rId16" Type="http://schemas.openxmlformats.org/officeDocument/2006/relationships/image" Target="../media/image250.png"/><Relationship Id="rId20" Type="http://schemas.openxmlformats.org/officeDocument/2006/relationships/image" Target="../media/image3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97.png"/><Relationship Id="rId24" Type="http://schemas.openxmlformats.org/officeDocument/2006/relationships/image" Target="../media/image304.png"/><Relationship Id="rId5" Type="http://schemas.openxmlformats.org/officeDocument/2006/relationships/image" Target="../media/image30.png"/><Relationship Id="rId15" Type="http://schemas.openxmlformats.org/officeDocument/2006/relationships/image" Target="../media/image144.png"/><Relationship Id="rId23" Type="http://schemas.openxmlformats.org/officeDocument/2006/relationships/image" Target="../media/image298.png"/><Relationship Id="rId10" Type="http://schemas.openxmlformats.org/officeDocument/2006/relationships/image" Target="../media/image140.png"/><Relationship Id="rId19" Type="http://schemas.openxmlformats.org/officeDocument/2006/relationships/image" Target="../media/image297.png"/><Relationship Id="rId4" Type="http://schemas.openxmlformats.org/officeDocument/2006/relationships/image" Target="../media/image95.png"/><Relationship Id="rId9" Type="http://schemas.openxmlformats.org/officeDocument/2006/relationships/image" Target="../media/image136.png"/><Relationship Id="rId14" Type="http://schemas.openxmlformats.org/officeDocument/2006/relationships/image" Target="../media/image143.png"/><Relationship Id="rId22" Type="http://schemas.openxmlformats.org/officeDocument/2006/relationships/image" Target="../media/image30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11.png"/><Relationship Id="rId7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11.png"/><Relationship Id="rId7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0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" Type="http://schemas.openxmlformats.org/officeDocument/2006/relationships/image" Target="../media/image318.png"/><Relationship Id="rId21" Type="http://schemas.openxmlformats.org/officeDocument/2006/relationships/image" Target="../media/image332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2" Type="http://schemas.openxmlformats.org/officeDocument/2006/relationships/image" Target="../media/image317.png"/><Relationship Id="rId16" Type="http://schemas.openxmlformats.org/officeDocument/2006/relationships/image" Target="../media/image10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24" Type="http://schemas.openxmlformats.org/officeDocument/2006/relationships/image" Target="../media/image335.png"/><Relationship Id="rId5" Type="http://schemas.openxmlformats.org/officeDocument/2006/relationships/image" Target="../media/image320.png"/><Relationship Id="rId15" Type="http://schemas.openxmlformats.org/officeDocument/2006/relationships/image" Target="../media/image31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10" Type="http://schemas.openxmlformats.org/officeDocument/2006/relationships/image" Target="../media/image325.png"/><Relationship Id="rId19" Type="http://schemas.openxmlformats.org/officeDocument/2006/relationships/image" Target="../media/image330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41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0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" Type="http://schemas.openxmlformats.org/officeDocument/2006/relationships/image" Target="../media/image318.png"/><Relationship Id="rId21" Type="http://schemas.openxmlformats.org/officeDocument/2006/relationships/image" Target="../media/image332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2" Type="http://schemas.openxmlformats.org/officeDocument/2006/relationships/image" Target="../media/image317.png"/><Relationship Id="rId16" Type="http://schemas.openxmlformats.org/officeDocument/2006/relationships/image" Target="../media/image10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5" Type="http://schemas.openxmlformats.org/officeDocument/2006/relationships/image" Target="../media/image320.png"/><Relationship Id="rId15" Type="http://schemas.openxmlformats.org/officeDocument/2006/relationships/image" Target="../media/image31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10" Type="http://schemas.openxmlformats.org/officeDocument/2006/relationships/image" Target="../media/image325.png"/><Relationship Id="rId19" Type="http://schemas.openxmlformats.org/officeDocument/2006/relationships/image" Target="../media/image330.png"/><Relationship Id="rId31" Type="http://schemas.openxmlformats.org/officeDocument/2006/relationships/image" Target="../media/image342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41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2.png"/><Relationship Id="rId18" Type="http://schemas.openxmlformats.org/officeDocument/2006/relationships/image" Target="../media/image327.png"/><Relationship Id="rId26" Type="http://schemas.openxmlformats.org/officeDocument/2006/relationships/image" Target="../media/image361.png"/><Relationship Id="rId39" Type="http://schemas.openxmlformats.org/officeDocument/2006/relationships/image" Target="../media/image374.png"/><Relationship Id="rId21" Type="http://schemas.openxmlformats.org/officeDocument/2006/relationships/image" Target="../media/image356.png"/><Relationship Id="rId34" Type="http://schemas.openxmlformats.org/officeDocument/2006/relationships/image" Target="../media/image369.png"/><Relationship Id="rId42" Type="http://schemas.openxmlformats.org/officeDocument/2006/relationships/image" Target="../media/image377.png"/><Relationship Id="rId47" Type="http://schemas.openxmlformats.org/officeDocument/2006/relationships/image" Target="../media/image382.png"/><Relationship Id="rId50" Type="http://schemas.openxmlformats.org/officeDocument/2006/relationships/image" Target="../media/image385.png"/><Relationship Id="rId7" Type="http://schemas.openxmlformats.org/officeDocument/2006/relationships/image" Target="../media/image10.png"/><Relationship Id="rId2" Type="http://schemas.openxmlformats.org/officeDocument/2006/relationships/image" Target="../media/image344.png"/><Relationship Id="rId16" Type="http://schemas.openxmlformats.org/officeDocument/2006/relationships/image" Target="../media/image323.png"/><Relationship Id="rId29" Type="http://schemas.openxmlformats.org/officeDocument/2006/relationships/image" Target="../media/image364.png"/><Relationship Id="rId11" Type="http://schemas.openxmlformats.org/officeDocument/2006/relationships/image" Target="../media/image350.png"/><Relationship Id="rId24" Type="http://schemas.openxmlformats.org/officeDocument/2006/relationships/image" Target="../media/image359.png"/><Relationship Id="rId32" Type="http://schemas.openxmlformats.org/officeDocument/2006/relationships/image" Target="../media/image367.png"/><Relationship Id="rId37" Type="http://schemas.openxmlformats.org/officeDocument/2006/relationships/image" Target="../media/image372.png"/><Relationship Id="rId40" Type="http://schemas.openxmlformats.org/officeDocument/2006/relationships/image" Target="../media/image375.png"/><Relationship Id="rId45" Type="http://schemas.openxmlformats.org/officeDocument/2006/relationships/image" Target="../media/image380.png"/><Relationship Id="rId5" Type="http://schemas.openxmlformats.org/officeDocument/2006/relationships/image" Target="../media/image30.png"/><Relationship Id="rId15" Type="http://schemas.openxmlformats.org/officeDocument/2006/relationships/image" Target="../media/image354.png"/><Relationship Id="rId23" Type="http://schemas.openxmlformats.org/officeDocument/2006/relationships/image" Target="../media/image358.png"/><Relationship Id="rId28" Type="http://schemas.openxmlformats.org/officeDocument/2006/relationships/image" Target="../media/image363.png"/><Relationship Id="rId36" Type="http://schemas.openxmlformats.org/officeDocument/2006/relationships/image" Target="../media/image371.png"/><Relationship Id="rId49" Type="http://schemas.openxmlformats.org/officeDocument/2006/relationships/image" Target="../media/image384.png"/><Relationship Id="rId10" Type="http://schemas.openxmlformats.org/officeDocument/2006/relationships/image" Target="../media/image349.png"/><Relationship Id="rId19" Type="http://schemas.openxmlformats.org/officeDocument/2006/relationships/image" Target="../media/image31.png"/><Relationship Id="rId31" Type="http://schemas.openxmlformats.org/officeDocument/2006/relationships/image" Target="../media/image366.png"/><Relationship Id="rId44" Type="http://schemas.openxmlformats.org/officeDocument/2006/relationships/image" Target="../media/image379.png"/><Relationship Id="rId4" Type="http://schemas.openxmlformats.org/officeDocument/2006/relationships/image" Target="../media/image346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57.png"/><Relationship Id="rId27" Type="http://schemas.openxmlformats.org/officeDocument/2006/relationships/image" Target="../media/image362.png"/><Relationship Id="rId30" Type="http://schemas.openxmlformats.org/officeDocument/2006/relationships/image" Target="../media/image365.png"/><Relationship Id="rId35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image" Target="../media/image383.png"/><Relationship Id="rId8" Type="http://schemas.openxmlformats.org/officeDocument/2006/relationships/image" Target="../media/image347.png"/><Relationship Id="rId51" Type="http://schemas.openxmlformats.org/officeDocument/2006/relationships/image" Target="../media/image386.png"/><Relationship Id="rId3" Type="http://schemas.openxmlformats.org/officeDocument/2006/relationships/image" Target="../media/image345.png"/><Relationship Id="rId12" Type="http://schemas.openxmlformats.org/officeDocument/2006/relationships/image" Target="../media/image351.png"/><Relationship Id="rId17" Type="http://schemas.openxmlformats.org/officeDocument/2006/relationships/image" Target="../media/image324.png"/><Relationship Id="rId25" Type="http://schemas.openxmlformats.org/officeDocument/2006/relationships/image" Target="../media/image360.png"/><Relationship Id="rId33" Type="http://schemas.openxmlformats.org/officeDocument/2006/relationships/image" Target="../media/image368.png"/><Relationship Id="rId38" Type="http://schemas.openxmlformats.org/officeDocument/2006/relationships/image" Target="../media/image373.png"/><Relationship Id="rId46" Type="http://schemas.openxmlformats.org/officeDocument/2006/relationships/image" Target="../media/image381.png"/><Relationship Id="rId20" Type="http://schemas.openxmlformats.org/officeDocument/2006/relationships/image" Target="../media/image355.png"/><Relationship Id="rId41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26" Type="http://schemas.openxmlformats.org/officeDocument/2006/relationships/image" Target="../media/image403.png"/><Relationship Id="rId3" Type="http://schemas.openxmlformats.org/officeDocument/2006/relationships/image" Target="../media/image323.png"/><Relationship Id="rId21" Type="http://schemas.openxmlformats.org/officeDocument/2006/relationships/image" Target="../media/image398.png"/><Relationship Id="rId7" Type="http://schemas.openxmlformats.org/officeDocument/2006/relationships/image" Target="../media/image31.pn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10.png"/><Relationship Id="rId2" Type="http://schemas.openxmlformats.org/officeDocument/2006/relationships/image" Target="../media/image387.png"/><Relationship Id="rId16" Type="http://schemas.openxmlformats.org/officeDocument/2006/relationships/image" Target="../media/image393.png"/><Relationship Id="rId20" Type="http://schemas.openxmlformats.org/officeDocument/2006/relationships/image" Target="../media/image397.png"/><Relationship Id="rId29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88.png"/><Relationship Id="rId24" Type="http://schemas.openxmlformats.org/officeDocument/2006/relationships/image" Target="../media/image401.png"/><Relationship Id="rId32" Type="http://schemas.openxmlformats.org/officeDocument/2006/relationships/image" Target="../media/image409.png"/><Relationship Id="rId5" Type="http://schemas.openxmlformats.org/officeDocument/2006/relationships/image" Target="../media/image30.png"/><Relationship Id="rId15" Type="http://schemas.openxmlformats.org/officeDocument/2006/relationships/image" Target="../media/image392.png"/><Relationship Id="rId23" Type="http://schemas.openxmlformats.org/officeDocument/2006/relationships/image" Target="../media/image400.png"/><Relationship Id="rId28" Type="http://schemas.openxmlformats.org/officeDocument/2006/relationships/image" Target="../media/image405.png"/><Relationship Id="rId10" Type="http://schemas.openxmlformats.org/officeDocument/2006/relationships/image" Target="../media/image326.png"/><Relationship Id="rId19" Type="http://schemas.openxmlformats.org/officeDocument/2006/relationships/image" Target="../media/image396.png"/><Relationship Id="rId31" Type="http://schemas.openxmlformats.org/officeDocument/2006/relationships/image" Target="../media/image408.png"/><Relationship Id="rId4" Type="http://schemas.openxmlformats.org/officeDocument/2006/relationships/image" Target="../media/image324.png"/><Relationship Id="rId9" Type="http://schemas.openxmlformats.org/officeDocument/2006/relationships/image" Target="../media/image355.pn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png"/><Relationship Id="rId30" Type="http://schemas.openxmlformats.org/officeDocument/2006/relationships/image" Target="../media/image407.png"/><Relationship Id="rId8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6.png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8800" y="2690631"/>
            <a:ext cx="14308290" cy="4163054"/>
            <a:chOff x="968800" y="2690631"/>
            <a:chExt cx="14308290" cy="4163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8535" y="2486090"/>
              <a:ext cx="13066667" cy="52761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463" y="6389017"/>
              <a:ext cx="8561905" cy="619048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3659" y="3070141"/>
              <a:ext cx="6514286" cy="619048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170" y="2639001"/>
              <a:ext cx="5142857" cy="6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75120" y="3054552"/>
            <a:ext cx="8992718" cy="6558658"/>
            <a:chOff x="8475120" y="3054552"/>
            <a:chExt cx="8992718" cy="65586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120" y="3054552"/>
              <a:ext cx="8992718" cy="6558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69502" y="5276785"/>
            <a:ext cx="8143377" cy="4318517"/>
            <a:chOff x="9369502" y="5276785"/>
            <a:chExt cx="8143377" cy="43185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9502" y="5276785"/>
              <a:ext cx="8143377" cy="43185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60858" y="5310504"/>
            <a:ext cx="5428571" cy="971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054552"/>
            <a:ext cx="7714898" cy="6558658"/>
            <a:chOff x="5500457" y="3054552"/>
            <a:chExt cx="7714898" cy="65586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054552"/>
              <a:ext cx="7714898" cy="6558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39728" y="3054552"/>
            <a:ext cx="7328110" cy="6558658"/>
            <a:chOff x="10139728" y="3054552"/>
            <a:chExt cx="7328110" cy="6558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9728" y="3054552"/>
              <a:ext cx="7328110" cy="65586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42930" y="2816604"/>
            <a:ext cx="7086421" cy="5933085"/>
            <a:chOff x="7942930" y="2816604"/>
            <a:chExt cx="7086421" cy="59330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7942930" y="2816604"/>
              <a:ext cx="7086421" cy="59330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120000">
            <a:off x="8445173" y="5247709"/>
            <a:ext cx="6066667" cy="971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2261" y="3054552"/>
            <a:ext cx="8836794" cy="6671780"/>
            <a:chOff x="6832261" y="3054552"/>
            <a:chExt cx="8836794" cy="66717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2261" y="3054552"/>
              <a:ext cx="8836794" cy="66717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0658" y="6685373"/>
            <a:ext cx="2389947" cy="1228839"/>
            <a:chOff x="11250658" y="6685373"/>
            <a:chExt cx="2389947" cy="12288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0658" y="6685373"/>
              <a:ext cx="2389947" cy="1228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32261" y="3054552"/>
            <a:ext cx="8836794" cy="6671780"/>
            <a:chOff x="6832261" y="3054552"/>
            <a:chExt cx="8836794" cy="66717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2261" y="3054552"/>
              <a:ext cx="8836794" cy="66717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42930" y="2816604"/>
            <a:ext cx="7086421" cy="5933085"/>
            <a:chOff x="7942930" y="2816604"/>
            <a:chExt cx="7086421" cy="59330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7942930" y="2816604"/>
              <a:ext cx="7086421" cy="593308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20000">
            <a:off x="8476896" y="5262970"/>
            <a:ext cx="6257143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1162" y="3072986"/>
            <a:ext cx="6867364" cy="4872559"/>
            <a:chOff x="8551162" y="3072986"/>
            <a:chExt cx="6867364" cy="48725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1162" y="3072986"/>
              <a:ext cx="6867364" cy="48725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1315" y="4703581"/>
            <a:ext cx="5828571" cy="10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3709" y="6202068"/>
            <a:ext cx="2110357" cy="3227014"/>
            <a:chOff x="6053709" y="6202068"/>
            <a:chExt cx="2110357" cy="32270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3709" y="6202068"/>
              <a:ext cx="2110357" cy="3227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9244" y="3054552"/>
            <a:ext cx="10497696" cy="5761905"/>
            <a:chOff x="5989244" y="3054552"/>
            <a:chExt cx="10497696" cy="5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89244" y="3100943"/>
              <a:ext cx="6171429" cy="5670000"/>
              <a:chOff x="5989244" y="3100943"/>
              <a:chExt cx="6171429" cy="567000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89244" y="3100943"/>
                <a:ext cx="6171429" cy="56700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982178" y="3054552"/>
              <a:ext cx="4498435" cy="5757996"/>
              <a:chOff x="11982178" y="3054552"/>
              <a:chExt cx="4498435" cy="575799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82178" y="3054552"/>
                <a:ext cx="4498435" cy="575799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89244" y="3100943"/>
            <a:ext cx="6171429" cy="5670000"/>
            <a:chOff x="5989244" y="3100943"/>
            <a:chExt cx="6171429" cy="567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244" y="3100943"/>
              <a:ext cx="6171429" cy="567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2178" y="3054552"/>
            <a:ext cx="4498435" cy="5757996"/>
            <a:chOff x="11982178" y="3054552"/>
            <a:chExt cx="4498435" cy="57579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2178" y="3054552"/>
              <a:ext cx="4498435" cy="57579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42930" y="2816604"/>
            <a:ext cx="7086421" cy="5933085"/>
            <a:chOff x="7942930" y="2816604"/>
            <a:chExt cx="7086421" cy="59330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7942930" y="2816604"/>
              <a:ext cx="7086421" cy="593308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95132" y="5094331"/>
            <a:ext cx="5733333" cy="1790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2"/>
            <a:ext cx="2085714" cy="19142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82"/>
            <a:ext cx="2123810" cy="6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3" y="3897904"/>
            <a:ext cx="269523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26744" y="2864468"/>
            <a:ext cx="4428571" cy="19142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51046" y="4529567"/>
            <a:ext cx="8600000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15653" y="5460978"/>
            <a:ext cx="11761215" cy="3420621"/>
            <a:chOff x="5815653" y="5460978"/>
            <a:chExt cx="11761215" cy="34206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06703" y="6059241"/>
              <a:ext cx="1800000" cy="95238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815653" y="5460978"/>
              <a:ext cx="11736232" cy="3420621"/>
              <a:chOff x="5815653" y="5460978"/>
              <a:chExt cx="11736232" cy="342062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15653" y="5460978"/>
                <a:ext cx="11736232" cy="342062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0266" y="7872233"/>
              <a:ext cx="1533333" cy="56190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649756" y="7149557"/>
              <a:ext cx="2225711" cy="43148"/>
              <a:chOff x="13649756" y="7149557"/>
              <a:chExt cx="2225711" cy="4314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13649756" y="7149557"/>
                <a:ext cx="2225711" cy="431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451300" y="6001133"/>
              <a:ext cx="1917812" cy="1662520"/>
              <a:chOff x="6451300" y="6001133"/>
              <a:chExt cx="1917812" cy="16625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451300" y="6001133"/>
                <a:ext cx="1917812" cy="16625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337227" y="5909710"/>
              <a:ext cx="1954420" cy="1829189"/>
              <a:chOff x="9337227" y="5909710"/>
              <a:chExt cx="1954420" cy="18291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337227" y="5909710"/>
                <a:ext cx="1954420" cy="18291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317757" y="5950185"/>
              <a:ext cx="1928042" cy="1848236"/>
              <a:chOff x="12317757" y="5950185"/>
              <a:chExt cx="1928042" cy="184823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17757" y="5950185"/>
                <a:ext cx="1928042" cy="184823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150856" y="5943990"/>
              <a:ext cx="1848236" cy="1848236"/>
              <a:chOff x="15150856" y="5943990"/>
              <a:chExt cx="1848236" cy="184823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150856" y="5943990"/>
                <a:ext cx="1848236" cy="184823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06474" y="7134324"/>
              <a:ext cx="2225711" cy="43148"/>
              <a:chOff x="10706474" y="7134324"/>
              <a:chExt cx="2225711" cy="4314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10706474" y="7134324"/>
                <a:ext cx="2225711" cy="4314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782592" y="7187653"/>
              <a:ext cx="2225711" cy="43148"/>
              <a:chOff x="7782592" y="7187653"/>
              <a:chExt cx="2225711" cy="4314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7782592" y="7187653"/>
                <a:ext cx="2225711" cy="43148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1571" y="7881757"/>
              <a:ext cx="1352381" cy="56190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63228" y="7891280"/>
              <a:ext cx="1504762" cy="56190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02199" y="7881757"/>
              <a:ext cx="1209524" cy="56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9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76190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95238" cy="27428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485714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051" y="3054552"/>
            <a:ext cx="4160343" cy="2876678"/>
            <a:chOff x="568051" y="3054552"/>
            <a:chExt cx="4160343" cy="28766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244" y="2988581"/>
              <a:ext cx="2304762" cy="7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624" y="4507507"/>
              <a:ext cx="1561905" cy="6095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624" y="5374860"/>
              <a:ext cx="21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2992" y="3799763"/>
              <a:ext cx="2409524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41673" y="3422571"/>
            <a:ext cx="12258176" cy="4702697"/>
            <a:chOff x="5441673" y="3422571"/>
            <a:chExt cx="12258176" cy="47026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41673" y="3422571"/>
              <a:ext cx="6171429" cy="4034571"/>
              <a:chOff x="5441673" y="3422571"/>
              <a:chExt cx="6171429" cy="40345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41673" y="3422571"/>
                <a:ext cx="6171429" cy="40345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528420" y="3496697"/>
              <a:ext cx="6171429" cy="4628571"/>
              <a:chOff x="11528420" y="3496697"/>
              <a:chExt cx="6171429" cy="46285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528420" y="3496697"/>
                <a:ext cx="6171429" cy="4628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354" y="1925923"/>
            <a:ext cx="6676190" cy="19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3407" y="3578773"/>
            <a:ext cx="6826788" cy="1678570"/>
            <a:chOff x="8093407" y="3578773"/>
            <a:chExt cx="6826788" cy="1678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4921" y="3500287"/>
              <a:ext cx="904762" cy="93333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297" y="3659306"/>
              <a:ext cx="2333333" cy="67619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8354" y="4270232"/>
              <a:ext cx="1952381" cy="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254" y="3448375"/>
            <a:ext cx="6059645" cy="313458"/>
            <a:chOff x="688254" y="3448375"/>
            <a:chExt cx="6059645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254" y="3448375"/>
              <a:ext cx="6059645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3407" y="6142026"/>
            <a:ext cx="6826785" cy="2178341"/>
            <a:chOff x="8093407" y="6142026"/>
            <a:chExt cx="6826785" cy="2178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4921" y="6063540"/>
              <a:ext cx="980952" cy="93333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97" y="6222563"/>
              <a:ext cx="2323810" cy="6761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8351" y="6833484"/>
              <a:ext cx="1952381" cy="16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5270" y="3588297"/>
            <a:ext cx="6826763" cy="1192598"/>
            <a:chOff x="13145270" y="3588297"/>
            <a:chExt cx="6826763" cy="1192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6784" y="3509811"/>
              <a:ext cx="990476" cy="93333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75144" y="3668830"/>
              <a:ext cx="2342857" cy="676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60192" y="4279753"/>
              <a:ext cx="1923810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5270" y="6151550"/>
            <a:ext cx="6826790" cy="2178341"/>
            <a:chOff x="13145270" y="6151550"/>
            <a:chExt cx="6826790" cy="21783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66784" y="6073063"/>
              <a:ext cx="980952" cy="93333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75144" y="6232087"/>
              <a:ext cx="2333333" cy="6761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60219" y="6843008"/>
              <a:ext cx="1971429" cy="16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80952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44463" y="2829898"/>
            <a:ext cx="1235978" cy="1239892"/>
            <a:chOff x="16144463" y="2829898"/>
            <a:chExt cx="1235978" cy="12398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4463" y="2829898"/>
              <a:ext cx="1235978" cy="12398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054552"/>
            <a:ext cx="1165232" cy="1165232"/>
            <a:chOff x="5500457" y="3054552"/>
            <a:chExt cx="1165232" cy="116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00457" y="3054552"/>
              <a:ext cx="1165232" cy="11652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6009" y="4228195"/>
            <a:ext cx="1095238" cy="5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84456" y="3128282"/>
            <a:ext cx="2274617" cy="1123810"/>
            <a:chOff x="6984456" y="3128282"/>
            <a:chExt cx="2274617" cy="1123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059074" y="3128282"/>
              <a:ext cx="2195940" cy="1122674"/>
              <a:chOff x="7059074" y="3128282"/>
              <a:chExt cx="2195940" cy="112267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59074" y="3128282"/>
                <a:ext cx="2195940" cy="112267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7694" y="3403960"/>
              <a:ext cx="2095238" cy="5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48890" y="6374376"/>
            <a:ext cx="1383371" cy="1684186"/>
            <a:chOff x="5448890" y="6374376"/>
            <a:chExt cx="1383371" cy="16841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48890" y="6374376"/>
              <a:ext cx="1088444" cy="1088444"/>
              <a:chOff x="5448890" y="6374376"/>
              <a:chExt cx="1088444" cy="10884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48890" y="6374376"/>
                <a:ext cx="1088444" cy="108844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557" y="7409440"/>
              <a:ext cx="904762" cy="6380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52163" y="5908802"/>
            <a:ext cx="2294206" cy="1142857"/>
            <a:chOff x="6852163" y="5908802"/>
            <a:chExt cx="2294206" cy="11428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917798" y="5908802"/>
              <a:ext cx="2223092" cy="1136556"/>
              <a:chOff x="6917798" y="5908802"/>
              <a:chExt cx="2223092" cy="113655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17798" y="5908802"/>
                <a:ext cx="2223092" cy="113655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04823" y="6197124"/>
              <a:ext cx="1790476" cy="5619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32261" y="7130401"/>
            <a:ext cx="2468853" cy="1152381"/>
            <a:chOff x="6832261" y="7130401"/>
            <a:chExt cx="2468853" cy="115238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06553" y="7130401"/>
              <a:ext cx="2246274" cy="1148408"/>
              <a:chOff x="6906553" y="7130401"/>
              <a:chExt cx="2246274" cy="114840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06553" y="7130401"/>
                <a:ext cx="2246274" cy="1148408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4427" y="7425576"/>
              <a:ext cx="2219048" cy="5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25302" y="4649283"/>
            <a:ext cx="2306181" cy="1152381"/>
            <a:chOff x="9525302" y="4649283"/>
            <a:chExt cx="2306181" cy="115238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43734" y="4649283"/>
              <a:ext cx="2240046" cy="1145224"/>
              <a:chOff x="9543734" y="4649283"/>
              <a:chExt cx="2240046" cy="114522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543734" y="4649283"/>
                <a:ext cx="2240046" cy="114522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77600" y="4939627"/>
              <a:ext cx="1952381" cy="57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934311" y="6126580"/>
            <a:ext cx="1578683" cy="790476"/>
            <a:chOff x="15934311" y="6126580"/>
            <a:chExt cx="1578683" cy="7904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956947" y="6126580"/>
              <a:ext cx="1533411" cy="783956"/>
              <a:chOff x="15956947" y="6126580"/>
              <a:chExt cx="1533411" cy="78395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56947" y="6126580"/>
                <a:ext cx="1533411" cy="783956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01657" y="6325378"/>
              <a:ext cx="1333333" cy="3904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25286" y="3081276"/>
            <a:ext cx="1787214" cy="895238"/>
            <a:chOff x="14125286" y="3081276"/>
            <a:chExt cx="1787214" cy="89523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149931" y="3081276"/>
              <a:ext cx="1735961" cy="887510"/>
              <a:chOff x="14149931" y="3081276"/>
              <a:chExt cx="1735961" cy="88751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149931" y="3081276"/>
                <a:ext cx="1735961" cy="88751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88319" y="3303272"/>
              <a:ext cx="1514286" cy="43809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525302" y="8589031"/>
            <a:ext cx="2433633" cy="1209524"/>
            <a:chOff x="9525302" y="8589031"/>
            <a:chExt cx="2433633" cy="120952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542081" y="8589031"/>
              <a:ext cx="2363843" cy="1208515"/>
              <a:chOff x="9542081" y="8589031"/>
              <a:chExt cx="2363843" cy="120851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542081" y="8589031"/>
                <a:ext cx="2363843" cy="120851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74964" y="8891355"/>
              <a:ext cx="2047619" cy="60000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309535" y="8670253"/>
            <a:ext cx="2374905" cy="1180952"/>
            <a:chOff x="13309535" y="8670253"/>
            <a:chExt cx="2374905" cy="118095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334097" y="8670253"/>
              <a:ext cx="2306799" cy="1179351"/>
              <a:chOff x="13334097" y="8670253"/>
              <a:chExt cx="2306799" cy="117935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334097" y="8670253"/>
                <a:ext cx="2306799" cy="1179351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60412" y="8957288"/>
              <a:ext cx="2152381" cy="58095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145085" y="3970295"/>
            <a:ext cx="1789226" cy="895238"/>
            <a:chOff x="14145085" y="3970295"/>
            <a:chExt cx="1789226" cy="89523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145085" y="3970295"/>
              <a:ext cx="1737916" cy="888509"/>
              <a:chOff x="14145085" y="3970295"/>
              <a:chExt cx="1737916" cy="88850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145085" y="3970295"/>
                <a:ext cx="1737916" cy="888509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08077" y="4203086"/>
              <a:ext cx="1523810" cy="4380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164065" y="4937143"/>
            <a:ext cx="1042311" cy="811106"/>
            <a:chOff x="8164065" y="4937143"/>
            <a:chExt cx="1042311" cy="811106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64065" y="4937143"/>
              <a:ext cx="1042311" cy="81110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258803" y="8567933"/>
            <a:ext cx="1075065" cy="836594"/>
            <a:chOff x="8258803" y="8567933"/>
            <a:chExt cx="1075065" cy="836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8258803" y="8567933"/>
              <a:ext cx="1075065" cy="83659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917277" y="7480819"/>
            <a:ext cx="1690351" cy="847619"/>
            <a:chOff x="15917277" y="7480819"/>
            <a:chExt cx="1690351" cy="847619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5941529" y="7480819"/>
              <a:ext cx="1641876" cy="839409"/>
              <a:chOff x="15941529" y="7480819"/>
              <a:chExt cx="1641876" cy="839409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5941529" y="7480819"/>
                <a:ext cx="1641876" cy="839409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882313" y="7693678"/>
              <a:ext cx="1228571" cy="41904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566226" y="8674893"/>
            <a:ext cx="316564" cy="949094"/>
            <a:chOff x="12566226" y="8674893"/>
            <a:chExt cx="316564" cy="94909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949591" y="8519681"/>
            <a:ext cx="1075065" cy="836594"/>
            <a:chOff x="15949591" y="8519681"/>
            <a:chExt cx="1075065" cy="83659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340000">
              <a:off x="15949591" y="8519681"/>
              <a:ext cx="1075065" cy="83659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104177" y="3944373"/>
            <a:ext cx="1968300" cy="424192"/>
            <a:chOff x="12104177" y="3944373"/>
            <a:chExt cx="1968300" cy="42419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2540000">
              <a:off x="12104177" y="3944373"/>
              <a:ext cx="1968300" cy="42419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5054259" y="5338693"/>
            <a:ext cx="1190473" cy="455759"/>
            <a:chOff x="15054259" y="5338693"/>
            <a:chExt cx="1190473" cy="45575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3600000">
              <a:off x="15054259" y="5338693"/>
              <a:ext cx="1190473" cy="455759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264906" y="4117019"/>
            <a:ext cx="1104762" cy="561905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568051" y="3054552"/>
            <a:ext cx="4160343" cy="2876678"/>
            <a:chOff x="568051" y="3054552"/>
            <a:chExt cx="4160343" cy="287667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3244" y="2988581"/>
              <a:ext cx="2304762" cy="79047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6624" y="4507507"/>
              <a:ext cx="1561905" cy="609524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6624" y="5374860"/>
              <a:ext cx="2123810" cy="609524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52992" y="3799763"/>
              <a:ext cx="2409524" cy="6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057143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4885715"/>
            <a:ext cx="212381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44" y="3908581"/>
            <a:ext cx="2047619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6893" y="3166657"/>
            <a:ext cx="4201598" cy="5949165"/>
            <a:chOff x="5476893" y="3166657"/>
            <a:chExt cx="4201598" cy="5949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6893" y="3166657"/>
              <a:ext cx="4201598" cy="5949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78491" y="2937245"/>
            <a:ext cx="8150060" cy="6428360"/>
            <a:chOff x="9678491" y="2937245"/>
            <a:chExt cx="8150060" cy="64283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8491" y="2937245"/>
              <a:ext cx="8150060" cy="6428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82024" y="2656658"/>
            <a:ext cx="12164347" cy="6935266"/>
            <a:chOff x="5482024" y="2656658"/>
            <a:chExt cx="12164347" cy="69352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82024" y="2656658"/>
              <a:ext cx="12164347" cy="6935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62064" y="4549014"/>
            <a:ext cx="3078078" cy="937635"/>
            <a:chOff x="11662064" y="4549014"/>
            <a:chExt cx="3078078" cy="9376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62064" y="4549014"/>
              <a:ext cx="3078078" cy="937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82024" y="2656658"/>
            <a:ext cx="12164347" cy="6935266"/>
            <a:chOff x="5482024" y="2656658"/>
            <a:chExt cx="12164347" cy="6935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2024" y="2656658"/>
              <a:ext cx="12164347" cy="69352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62064" y="4549014"/>
            <a:ext cx="3078078" cy="937635"/>
            <a:chOff x="11662064" y="4549014"/>
            <a:chExt cx="3078078" cy="9376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62064" y="4549014"/>
              <a:ext cx="3078078" cy="937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46086" y="5412916"/>
            <a:ext cx="2963312" cy="817714"/>
            <a:chOff x="10446086" y="5412916"/>
            <a:chExt cx="2963312" cy="817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6086" y="5412916"/>
              <a:ext cx="2963312" cy="817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90212" y="5142857"/>
            <a:ext cx="3044925" cy="1766057"/>
            <a:chOff x="7590212" y="5142857"/>
            <a:chExt cx="3044925" cy="17660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0212" y="5142857"/>
              <a:ext cx="3044925" cy="17660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78018" y="5778120"/>
            <a:ext cx="2704762" cy="8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82024" y="2656658"/>
            <a:ext cx="12171429" cy="6942857"/>
            <a:chOff x="5482024" y="2656658"/>
            <a:chExt cx="12171429" cy="69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2024" y="2656658"/>
              <a:ext cx="12164347" cy="6935266"/>
              <a:chOff x="5482024" y="2656658"/>
              <a:chExt cx="12164347" cy="69352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82024" y="2656658"/>
                <a:ext cx="12164347" cy="69352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474942" y="4476930"/>
              <a:ext cx="6171429" cy="5111787"/>
              <a:chOff x="11474942" y="4476930"/>
              <a:chExt cx="6171429" cy="51117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74942" y="4476930"/>
                <a:ext cx="6171429" cy="51117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603385" y="4350230"/>
            <a:ext cx="4797822" cy="1144976"/>
            <a:chOff x="11603385" y="4350230"/>
            <a:chExt cx="4797822" cy="11449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3385" y="4350230"/>
              <a:ext cx="4797822" cy="1144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82024" y="2656658"/>
            <a:ext cx="12171429" cy="6942857"/>
            <a:chOff x="5482024" y="2656658"/>
            <a:chExt cx="12171429" cy="69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82024" y="2656658"/>
              <a:ext cx="12164347" cy="6935266"/>
              <a:chOff x="5482024" y="2656658"/>
              <a:chExt cx="12164347" cy="69352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82024" y="2656658"/>
                <a:ext cx="12164347" cy="69352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474942" y="4476930"/>
              <a:ext cx="6171429" cy="5111787"/>
              <a:chOff x="11474942" y="4476930"/>
              <a:chExt cx="6171429" cy="51117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474942" y="4476930"/>
                <a:ext cx="6171429" cy="51117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1603385" y="4350230"/>
            <a:ext cx="4797822" cy="1144976"/>
            <a:chOff x="11603385" y="4350230"/>
            <a:chExt cx="4797822" cy="11449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3385" y="4350230"/>
              <a:ext cx="4797822" cy="1144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72463" y="5384105"/>
            <a:ext cx="4647428" cy="817714"/>
            <a:chOff x="9572463" y="5384105"/>
            <a:chExt cx="4647428" cy="817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2463" y="5384105"/>
              <a:ext cx="4647428" cy="817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21084" y="4878971"/>
            <a:ext cx="3514326" cy="2038309"/>
            <a:chOff x="6921084" y="4878971"/>
            <a:chExt cx="3514326" cy="20383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21084" y="4878971"/>
              <a:ext cx="3514326" cy="203830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22031" y="5546244"/>
            <a:ext cx="3323810" cy="1085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0457" y="2596319"/>
            <a:ext cx="12328094" cy="6995605"/>
            <a:chOff x="5500457" y="2596319"/>
            <a:chExt cx="12328094" cy="6995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0457" y="2596319"/>
              <a:ext cx="12328094" cy="69956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44262" y="5740650"/>
            <a:ext cx="3758738" cy="1144976"/>
            <a:chOff x="9944262" y="5740650"/>
            <a:chExt cx="3758738" cy="11449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4262" y="5740650"/>
              <a:ext cx="3758738" cy="11449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08246" y="4872128"/>
            <a:ext cx="3085714" cy="817714"/>
            <a:chOff x="8908246" y="4872128"/>
            <a:chExt cx="3085714" cy="817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320000">
              <a:off x="8908246" y="4872128"/>
              <a:ext cx="3085714" cy="817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9648" y="3367034"/>
            <a:ext cx="4859396" cy="2075362"/>
            <a:chOff x="5949648" y="3367034"/>
            <a:chExt cx="4859396" cy="20753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9648" y="3367034"/>
              <a:ext cx="4859396" cy="207536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15673" y="3823422"/>
            <a:ext cx="4600000" cy="1390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962366"/>
            <a:ext cx="12337111" cy="6592692"/>
            <a:chOff x="5378219" y="2962366"/>
            <a:chExt cx="12337111" cy="6592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962366"/>
              <a:ext cx="12337111" cy="65926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1513" y="6230140"/>
            <a:ext cx="1322687" cy="1323142"/>
            <a:chOff x="8981513" y="6230140"/>
            <a:chExt cx="1322687" cy="13231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1513" y="6230140"/>
              <a:ext cx="1322687" cy="1323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962366"/>
            <a:ext cx="12337111" cy="6592692"/>
            <a:chOff x="5378219" y="2962366"/>
            <a:chExt cx="12337111" cy="6592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962366"/>
              <a:ext cx="12337111" cy="65926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1513" y="6230140"/>
            <a:ext cx="1322687" cy="1323142"/>
            <a:chOff x="8981513" y="6230140"/>
            <a:chExt cx="1322687" cy="13231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1513" y="6230140"/>
              <a:ext cx="1322687" cy="1323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2006" y="7264096"/>
            <a:ext cx="2476049" cy="598295"/>
            <a:chOff x="10092006" y="7264096"/>
            <a:chExt cx="2476049" cy="5982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40000">
              <a:off x="10092006" y="7264096"/>
              <a:ext cx="2476049" cy="598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21597" y="7660532"/>
            <a:ext cx="5164578" cy="1299655"/>
            <a:chOff x="11821597" y="7660532"/>
            <a:chExt cx="5164578" cy="12996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821597" y="7660532"/>
              <a:ext cx="5164578" cy="1299655"/>
              <a:chOff x="11821597" y="7660532"/>
              <a:chExt cx="5164578" cy="12996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21597" y="7660532"/>
                <a:ext cx="5164578" cy="129965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00827" y="7972983"/>
              <a:ext cx="5047619" cy="8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962366"/>
            <a:ext cx="12337111" cy="6592692"/>
            <a:chOff x="5378219" y="2962366"/>
            <a:chExt cx="12337111" cy="6592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962366"/>
              <a:ext cx="12337111" cy="65926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78219" y="6754497"/>
            <a:ext cx="741210" cy="741465"/>
            <a:chOff x="5378219" y="6754497"/>
            <a:chExt cx="741210" cy="7414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8219" y="6754497"/>
              <a:ext cx="741210" cy="741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53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98" y="4594022"/>
            <a:ext cx="2904762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8219" y="2962366"/>
            <a:ext cx="12337111" cy="6592692"/>
            <a:chOff x="5378219" y="2962366"/>
            <a:chExt cx="12337111" cy="65926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962366"/>
              <a:ext cx="12337111" cy="65926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78219" y="6754497"/>
            <a:ext cx="741210" cy="741465"/>
            <a:chOff x="5378219" y="6754497"/>
            <a:chExt cx="741210" cy="7414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78219" y="6754497"/>
              <a:ext cx="741210" cy="741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75838" y="5105748"/>
            <a:ext cx="2668932" cy="817714"/>
            <a:chOff x="4475838" y="5105748"/>
            <a:chExt cx="2668932" cy="817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4320000">
              <a:off x="4475838" y="5105748"/>
              <a:ext cx="2668932" cy="817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824" y="3019509"/>
            <a:ext cx="3993733" cy="1413416"/>
            <a:chOff x="5748824" y="3019509"/>
            <a:chExt cx="3993733" cy="14134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48824" y="3019509"/>
              <a:ext cx="3993733" cy="14134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25057" y="3243734"/>
            <a:ext cx="4009524" cy="990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9784" y="4878971"/>
            <a:ext cx="3875978" cy="4712953"/>
            <a:chOff x="579784" y="4878971"/>
            <a:chExt cx="3875978" cy="4712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3812" y="4813000"/>
              <a:ext cx="2704762" cy="79047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12739" y="5571429"/>
              <a:ext cx="3543023" cy="4020495"/>
              <a:chOff x="912739" y="5571429"/>
              <a:chExt cx="3543023" cy="402049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80359" y="552000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80359" y="6024944"/>
                <a:ext cx="3619048" cy="60952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80359" y="6529887"/>
                <a:ext cx="3247619" cy="609524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80359" y="7034830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76801" y="7539773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0835" y="8025668"/>
                <a:ext cx="3400000" cy="609524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61312" y="8530611"/>
                <a:ext cx="2723810" cy="609524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61312" y="9035554"/>
                <a:ext cx="3019048" cy="6095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87994" y="961146"/>
            <a:ext cx="9828571" cy="13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12385" y="2801448"/>
            <a:ext cx="3765553" cy="6784781"/>
            <a:chOff x="6512385" y="2801448"/>
            <a:chExt cx="3765553" cy="67847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2385" y="2801448"/>
              <a:ext cx="3765553" cy="67847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48220" y="6245794"/>
            <a:ext cx="4093883" cy="1330187"/>
            <a:chOff x="6348220" y="6245794"/>
            <a:chExt cx="4093883" cy="13301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8220" y="6245794"/>
              <a:ext cx="4093883" cy="1330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22246" y="4946685"/>
            <a:ext cx="3625256" cy="1283009"/>
            <a:chOff x="12622246" y="4946685"/>
            <a:chExt cx="3625256" cy="12830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22246" y="4946685"/>
              <a:ext cx="3625256" cy="128300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44941" y="5220320"/>
            <a:ext cx="3361905" cy="6857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87994" y="961146"/>
            <a:ext cx="9828571" cy="13619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12385" y="2801448"/>
            <a:ext cx="3765553" cy="6784781"/>
            <a:chOff x="6512385" y="2801448"/>
            <a:chExt cx="3765553" cy="67847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12385" y="2801448"/>
              <a:ext cx="3765553" cy="67847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48220" y="6245794"/>
            <a:ext cx="4093883" cy="1330187"/>
            <a:chOff x="6348220" y="6245794"/>
            <a:chExt cx="4093883" cy="13301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48220" y="6245794"/>
              <a:ext cx="4093883" cy="1330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53598" y="5753618"/>
            <a:ext cx="2610880" cy="731540"/>
            <a:chOff x="10153598" y="5753618"/>
            <a:chExt cx="2610880" cy="7315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80000">
              <a:off x="10153598" y="5753618"/>
              <a:ext cx="2610880" cy="731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87994" y="961146"/>
            <a:ext cx="9828571" cy="13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73951" y="3166657"/>
            <a:ext cx="5529434" cy="6171429"/>
            <a:chOff x="6073951" y="3166657"/>
            <a:chExt cx="5529434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73951" y="3166657"/>
              <a:ext cx="552943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3943" y="6461771"/>
            <a:ext cx="1027767" cy="1028121"/>
            <a:chOff x="10093943" y="6461771"/>
            <a:chExt cx="1027767" cy="10281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93943" y="6461771"/>
              <a:ext cx="1027767" cy="10281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79389" y="4832400"/>
            <a:ext cx="4854250" cy="1717961"/>
            <a:chOff x="13079389" y="4832400"/>
            <a:chExt cx="4854250" cy="17179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79389" y="4832400"/>
              <a:ext cx="4854250" cy="17179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78415" y="5080916"/>
            <a:ext cx="3428571" cy="12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10741" y="5639332"/>
            <a:ext cx="2610880" cy="731540"/>
            <a:chOff x="10610741" y="5639332"/>
            <a:chExt cx="2610880" cy="7315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80000">
              <a:off x="10610741" y="5639332"/>
              <a:ext cx="2610880" cy="731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87994" y="961146"/>
            <a:ext cx="9828571" cy="13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6190" y="3166657"/>
            <a:ext cx="7200206" cy="6186844"/>
            <a:chOff x="6276190" y="3166657"/>
            <a:chExt cx="7200206" cy="61868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76190" y="3166657"/>
              <a:ext cx="7200206" cy="61868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1757" y="5943806"/>
            <a:ext cx="1027767" cy="1028121"/>
            <a:chOff x="8181757" y="5943806"/>
            <a:chExt cx="1027767" cy="10281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81757" y="5943806"/>
              <a:ext cx="1027767" cy="10281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17671" y="4476930"/>
            <a:ext cx="4854250" cy="1717961"/>
            <a:chOff x="11717671" y="4476930"/>
            <a:chExt cx="4854250" cy="17179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17671" y="4476930"/>
              <a:ext cx="4854250" cy="17179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63307" y="4740263"/>
            <a:ext cx="4342857" cy="11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009434" y="5414045"/>
            <a:ext cx="2799098" cy="731540"/>
            <a:chOff x="9009434" y="5414045"/>
            <a:chExt cx="2799098" cy="7315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80000">
              <a:off x="9009434" y="5414045"/>
              <a:ext cx="2799098" cy="731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87994" y="961146"/>
            <a:ext cx="9828571" cy="13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7143" y="3783733"/>
            <a:ext cx="10706520" cy="4363647"/>
            <a:chOff x="6057143" y="3783733"/>
            <a:chExt cx="10706520" cy="43636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7143" y="3783733"/>
              <a:ext cx="10706520" cy="43636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71053" y="6222644"/>
            <a:ext cx="1672743" cy="1673318"/>
            <a:chOff x="10171053" y="6222644"/>
            <a:chExt cx="1672743" cy="16733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71053" y="6222644"/>
              <a:ext cx="1672743" cy="16733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22156" y="3703187"/>
            <a:ext cx="4854250" cy="1717961"/>
            <a:chOff x="12622156" y="3703187"/>
            <a:chExt cx="4854250" cy="17179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22156" y="3703187"/>
              <a:ext cx="4854250" cy="171796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58859" y="4043297"/>
            <a:ext cx="4819048" cy="10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62138" y="5207020"/>
            <a:ext cx="2289626" cy="731540"/>
            <a:chOff x="10662138" y="5207020"/>
            <a:chExt cx="2289626" cy="7315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">
              <a:off x="10662138" y="5207020"/>
              <a:ext cx="2289626" cy="731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4979" y="3166657"/>
            <a:ext cx="8531978" cy="5836110"/>
            <a:chOff x="5684979" y="3166657"/>
            <a:chExt cx="8531978" cy="58361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4979" y="3166657"/>
              <a:ext cx="8531978" cy="5836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20091" y="5378004"/>
            <a:ext cx="4936221" cy="1746971"/>
            <a:chOff x="12220091" y="5378004"/>
            <a:chExt cx="4936221" cy="17469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20091" y="5378004"/>
              <a:ext cx="4936221" cy="17469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42787" y="5925120"/>
            <a:ext cx="4714286" cy="6380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87994" y="961146"/>
            <a:ext cx="9828571" cy="13619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076" y="3166657"/>
            <a:ext cx="5639143" cy="6171429"/>
            <a:chOff x="6039076" y="3166657"/>
            <a:chExt cx="563914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9076" y="3166657"/>
              <a:ext cx="5639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7627" y="4588201"/>
            <a:ext cx="1883560" cy="1884208"/>
            <a:chOff x="6657627" y="4588201"/>
            <a:chExt cx="1883560" cy="18842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57627" y="4588201"/>
              <a:ext cx="1883560" cy="1884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076" y="3166657"/>
            <a:ext cx="5639143" cy="6171429"/>
            <a:chOff x="6039076" y="3166657"/>
            <a:chExt cx="563914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9076" y="3166657"/>
              <a:ext cx="5639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7433" y="3218817"/>
            <a:ext cx="4502586" cy="1852634"/>
            <a:chOff x="12527433" y="3218817"/>
            <a:chExt cx="4502586" cy="18526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27433" y="3218817"/>
              <a:ext cx="4502586" cy="185263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27857" y="3660171"/>
            <a:ext cx="4752381" cy="885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57627" y="4588201"/>
            <a:ext cx="1883560" cy="1884208"/>
            <a:chOff x="6657627" y="4588201"/>
            <a:chExt cx="1883560" cy="18842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57627" y="4588201"/>
              <a:ext cx="1883560" cy="1884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77136" y="4220919"/>
            <a:ext cx="4415671" cy="817714"/>
            <a:chOff x="8177136" y="4220919"/>
            <a:chExt cx="4415671" cy="817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20000">
              <a:off x="8177136" y="4220919"/>
              <a:ext cx="4415671" cy="817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076" y="3166657"/>
            <a:ext cx="5639143" cy="6171429"/>
            <a:chOff x="6039076" y="3166657"/>
            <a:chExt cx="563914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9076" y="3166657"/>
              <a:ext cx="5639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20139" y="5993720"/>
            <a:ext cx="5583246" cy="2243756"/>
            <a:chOff x="6020139" y="5993720"/>
            <a:chExt cx="5583246" cy="22437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20139" y="5993720"/>
              <a:ext cx="5583246" cy="2243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3" y="3406933"/>
            <a:ext cx="1752886" cy="1766670"/>
            <a:chOff x="8857143" y="3406933"/>
            <a:chExt cx="1752886" cy="17666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7143" y="3406933"/>
              <a:ext cx="1752886" cy="176667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5037" y="3534109"/>
            <a:ext cx="2400000" cy="561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1079" y="3786808"/>
            <a:ext cx="3209524" cy="1638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58392" y="6512835"/>
            <a:ext cx="1766670" cy="1766670"/>
            <a:chOff x="5958392" y="6512835"/>
            <a:chExt cx="1766670" cy="17666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8392" y="6512835"/>
              <a:ext cx="1766670" cy="176667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76671" y="6647549"/>
            <a:ext cx="2323810" cy="5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8395" y="6898340"/>
            <a:ext cx="3885714" cy="1638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52556" y="6513179"/>
            <a:ext cx="1775795" cy="1765982"/>
            <a:chOff x="11852556" y="6513179"/>
            <a:chExt cx="1775795" cy="17659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52556" y="6513179"/>
              <a:ext cx="1775795" cy="17659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54358" y="6671876"/>
            <a:ext cx="2580952" cy="5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65265" y="6954455"/>
            <a:ext cx="4095238" cy="1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076" y="3166657"/>
            <a:ext cx="5639143" cy="6171429"/>
            <a:chOff x="6039076" y="3166657"/>
            <a:chExt cx="563914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9076" y="3166657"/>
              <a:ext cx="5639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20139" y="5993720"/>
            <a:ext cx="5583246" cy="2243756"/>
            <a:chOff x="6020139" y="5993720"/>
            <a:chExt cx="5583246" cy="22437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20139" y="5993720"/>
              <a:ext cx="5583246" cy="2243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3373" y="6592861"/>
            <a:ext cx="2264716" cy="817714"/>
            <a:chOff x="11473373" y="6592861"/>
            <a:chExt cx="2264716" cy="817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220000">
              <a:off x="11473373" y="6592861"/>
              <a:ext cx="2264716" cy="817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05731" y="5514606"/>
            <a:ext cx="4505836" cy="1924363"/>
            <a:chOff x="12605731" y="5514606"/>
            <a:chExt cx="4505836" cy="19243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05731" y="5514606"/>
              <a:ext cx="4505836" cy="192436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79009" y="6020527"/>
            <a:ext cx="4809524" cy="10095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076" y="3166657"/>
            <a:ext cx="5639143" cy="6171429"/>
            <a:chOff x="6039076" y="3166657"/>
            <a:chExt cx="563914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9076" y="3166657"/>
              <a:ext cx="5639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7627" y="8180362"/>
            <a:ext cx="926086" cy="926405"/>
            <a:chOff x="6657627" y="8180362"/>
            <a:chExt cx="926086" cy="9264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57627" y="8180362"/>
              <a:ext cx="926086" cy="926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076" y="3166657"/>
            <a:ext cx="5639143" cy="6171429"/>
            <a:chOff x="6039076" y="3166657"/>
            <a:chExt cx="5639143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39076" y="3166657"/>
              <a:ext cx="5639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7627" y="8180362"/>
            <a:ext cx="926086" cy="926405"/>
            <a:chOff x="6657627" y="8180362"/>
            <a:chExt cx="926086" cy="9264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57627" y="8180362"/>
              <a:ext cx="926086" cy="9264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32242" y="7770948"/>
            <a:ext cx="4719793" cy="817714"/>
            <a:chOff x="7432242" y="7770948"/>
            <a:chExt cx="4719793" cy="817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60000">
              <a:off x="7432242" y="7770948"/>
              <a:ext cx="4719793" cy="817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0020" y="6677297"/>
            <a:ext cx="4603953" cy="1966267"/>
            <a:chOff x="11860020" y="6677297"/>
            <a:chExt cx="4603953" cy="19662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60020" y="6677297"/>
              <a:ext cx="4603953" cy="196626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99555" y="7245981"/>
            <a:ext cx="4190476" cy="8761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2703568"/>
            <a:ext cx="12010930" cy="6711107"/>
            <a:chOff x="5500457" y="2703568"/>
            <a:chExt cx="12010930" cy="67111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2703568"/>
              <a:ext cx="12010930" cy="6711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6615" y="3699721"/>
            <a:ext cx="2961444" cy="2962463"/>
            <a:chOff x="10466615" y="3699721"/>
            <a:chExt cx="2961444" cy="29624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66615" y="3699721"/>
              <a:ext cx="2961444" cy="2962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2703568"/>
            <a:ext cx="12010930" cy="6711107"/>
            <a:chOff x="5500457" y="2703568"/>
            <a:chExt cx="12010930" cy="67111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2703568"/>
              <a:ext cx="12010930" cy="67111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6615" y="3699721"/>
            <a:ext cx="2961444" cy="2962463"/>
            <a:chOff x="10466615" y="3699721"/>
            <a:chExt cx="2961444" cy="296246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66615" y="3699721"/>
              <a:ext cx="2961444" cy="29624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62872" y="6624089"/>
            <a:ext cx="4112757" cy="1737149"/>
            <a:chOff x="12862872" y="6624089"/>
            <a:chExt cx="4112757" cy="173714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862872" y="6624089"/>
              <a:ext cx="4067480" cy="1737149"/>
              <a:chOff x="12862872" y="6624089"/>
              <a:chExt cx="4067480" cy="173714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862872" y="6624089"/>
                <a:ext cx="4067480" cy="173714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77852" y="6984831"/>
              <a:ext cx="3161905" cy="11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2715818"/>
            <a:ext cx="12368748" cy="6849194"/>
            <a:chOff x="5500457" y="2715818"/>
            <a:chExt cx="12368748" cy="68491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2715818"/>
              <a:ext cx="12368748" cy="6849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3938" y="2535142"/>
            <a:ext cx="1257746" cy="1258179"/>
            <a:chOff x="6413938" y="2535142"/>
            <a:chExt cx="1257746" cy="12581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3938" y="2535142"/>
              <a:ext cx="1257746" cy="1258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2535142"/>
            <a:ext cx="12371429" cy="7037819"/>
            <a:chOff x="5500457" y="2535142"/>
            <a:chExt cx="12371429" cy="70378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500457" y="2715818"/>
              <a:ext cx="12368748" cy="6849194"/>
              <a:chOff x="5500457" y="2715818"/>
              <a:chExt cx="12368748" cy="684919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00457" y="2715818"/>
                <a:ext cx="12368748" cy="684919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413938" y="2535142"/>
              <a:ext cx="1257746" cy="1258179"/>
              <a:chOff x="6413938" y="2535142"/>
              <a:chExt cx="1257746" cy="125817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413938" y="2535142"/>
                <a:ext cx="1257746" cy="12581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305270" y="3347532"/>
              <a:ext cx="3882606" cy="1531439"/>
              <a:chOff x="10305270" y="3347532"/>
              <a:chExt cx="3882606" cy="153143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0305270" y="3347532"/>
                <a:ext cx="3585817" cy="1531439"/>
                <a:chOff x="10305270" y="3347532"/>
                <a:chExt cx="3585817" cy="153143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0305270" y="3347532"/>
                  <a:ext cx="3585817" cy="153143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490099" y="3763818"/>
                <a:ext cx="3152381" cy="5619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1886" y="2712859"/>
            <a:ext cx="12327018" cy="6887721"/>
            <a:chOff x="5471886" y="2712859"/>
            <a:chExt cx="12327018" cy="6887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886" y="2712859"/>
              <a:ext cx="12327018" cy="68877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94296" y="4112494"/>
            <a:ext cx="2357675" cy="2358487"/>
            <a:chOff x="10794296" y="4112494"/>
            <a:chExt cx="2357675" cy="23584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94296" y="4112494"/>
              <a:ext cx="2357675" cy="2358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1886" y="2712859"/>
            <a:ext cx="12327018" cy="6887721"/>
            <a:chOff x="5471886" y="2712859"/>
            <a:chExt cx="12327018" cy="6887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886" y="2712859"/>
              <a:ext cx="12327018" cy="68877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9057143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54495" y="5514606"/>
            <a:ext cx="3882618" cy="1531439"/>
            <a:chOff x="13854495" y="5514606"/>
            <a:chExt cx="3882618" cy="15314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854495" y="5514606"/>
              <a:ext cx="3585817" cy="1531439"/>
              <a:chOff x="13854495" y="5514606"/>
              <a:chExt cx="3585817" cy="15314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854495" y="5514606"/>
                <a:ext cx="3585817" cy="153143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39335" y="5930887"/>
              <a:ext cx="3095238" cy="5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94296" y="4112494"/>
            <a:ext cx="2357675" cy="2358487"/>
            <a:chOff x="10794296" y="4112494"/>
            <a:chExt cx="2357675" cy="23584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94296" y="4112494"/>
              <a:ext cx="2357675" cy="2358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4184" y="961146"/>
            <a:ext cx="785714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2855787"/>
            <a:ext cx="6171429" cy="1981353"/>
            <a:chOff x="5500457" y="2855787"/>
            <a:chExt cx="6171429" cy="19813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2855787"/>
              <a:ext cx="6171429" cy="1981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24096" y="7451713"/>
            <a:ext cx="5525551" cy="1503140"/>
            <a:chOff x="6024096" y="7451713"/>
            <a:chExt cx="5525551" cy="15031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24096" y="7451713"/>
              <a:ext cx="5525551" cy="15031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3385" y="7379331"/>
            <a:ext cx="6171429" cy="2028857"/>
            <a:chOff x="11603385" y="7379331"/>
            <a:chExt cx="6171429" cy="2028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03385" y="7379331"/>
              <a:ext cx="6171429" cy="2028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3385" y="2660899"/>
            <a:ext cx="6171429" cy="2129577"/>
            <a:chOff x="11603385" y="2660899"/>
            <a:chExt cx="6171429" cy="212957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03385" y="2660899"/>
              <a:ext cx="6171429" cy="21295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61978" y="4790476"/>
            <a:ext cx="9282815" cy="2348196"/>
            <a:chOff x="6961978" y="4790476"/>
            <a:chExt cx="9282815" cy="234819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961978" y="4790476"/>
              <a:ext cx="9282815" cy="2348196"/>
              <a:chOff x="6961978" y="4790476"/>
              <a:chExt cx="9282815" cy="234819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961978" y="4790476"/>
                <a:ext cx="9282815" cy="234819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05573" y="5034849"/>
              <a:ext cx="8961905" cy="18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1162" y="3072986"/>
            <a:ext cx="6867364" cy="4872559"/>
            <a:chOff x="8551162" y="3072986"/>
            <a:chExt cx="6867364" cy="48725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1162" y="3072986"/>
              <a:ext cx="6867364" cy="487255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31428" y="4238409"/>
            <a:ext cx="4628571" cy="22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3709" y="6202068"/>
            <a:ext cx="2110357" cy="3227014"/>
            <a:chOff x="6053709" y="6202068"/>
            <a:chExt cx="2110357" cy="32270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3709" y="6202068"/>
              <a:ext cx="2110357" cy="3227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3486" y="2903170"/>
            <a:ext cx="11059136" cy="7133143"/>
            <a:chOff x="6463486" y="2903170"/>
            <a:chExt cx="11059136" cy="7133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486" y="2903170"/>
              <a:ext cx="11059136" cy="7133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7029" y="4346499"/>
            <a:ext cx="8736759" cy="5689814"/>
            <a:chOff x="6747029" y="4346499"/>
            <a:chExt cx="8736759" cy="56898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7029" y="4346499"/>
              <a:ext cx="8736759" cy="56898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50513" y="2778487"/>
            <a:ext cx="10498692" cy="1527014"/>
            <a:chOff x="6750513" y="2778487"/>
            <a:chExt cx="10498692" cy="1527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50513" y="2778487"/>
              <a:ext cx="10498692" cy="1527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3486" y="2903170"/>
            <a:ext cx="11059136" cy="7133143"/>
            <a:chOff x="6463486" y="2903170"/>
            <a:chExt cx="11059136" cy="7133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486" y="2903170"/>
              <a:ext cx="11059136" cy="7133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7029" y="4346499"/>
            <a:ext cx="8736759" cy="5689814"/>
            <a:chOff x="6747029" y="4346499"/>
            <a:chExt cx="8736759" cy="56898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7029" y="4346499"/>
              <a:ext cx="8736759" cy="56898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50513" y="2778487"/>
            <a:ext cx="10498692" cy="1527014"/>
            <a:chOff x="6750513" y="2778487"/>
            <a:chExt cx="10498692" cy="15270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50513" y="2778487"/>
              <a:ext cx="10498692" cy="1527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70040" y="4271221"/>
            <a:ext cx="3314883" cy="607751"/>
            <a:chOff x="8270040" y="4271221"/>
            <a:chExt cx="3314883" cy="60775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0040" y="4271221"/>
              <a:ext cx="3314883" cy="6077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26379" y="4542177"/>
            <a:ext cx="3657697" cy="1562138"/>
            <a:chOff x="5426379" y="4542177"/>
            <a:chExt cx="3657697" cy="15621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26379" y="4542177"/>
              <a:ext cx="3657697" cy="15621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803658" y="4767941"/>
            <a:ext cx="4114286" cy="10761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3486" y="2903170"/>
            <a:ext cx="11059136" cy="7133143"/>
            <a:chOff x="6463486" y="2903170"/>
            <a:chExt cx="11059136" cy="7133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486" y="2903170"/>
              <a:ext cx="11059136" cy="7133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7029" y="4346499"/>
            <a:ext cx="8736759" cy="5689814"/>
            <a:chOff x="6747029" y="4346499"/>
            <a:chExt cx="8736759" cy="56898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7029" y="4346499"/>
              <a:ext cx="8736759" cy="56898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76999" y="4386168"/>
            <a:ext cx="2130151" cy="5493870"/>
            <a:chOff x="15476999" y="4386168"/>
            <a:chExt cx="2130151" cy="54938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76999" y="4386168"/>
              <a:ext cx="2130151" cy="5493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63486" y="2903170"/>
            <a:ext cx="11059136" cy="7133143"/>
            <a:chOff x="6463486" y="2903170"/>
            <a:chExt cx="11059136" cy="7133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3486" y="2903170"/>
              <a:ext cx="11059136" cy="7133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7029" y="4346499"/>
            <a:ext cx="8736759" cy="5689814"/>
            <a:chOff x="6747029" y="4346499"/>
            <a:chExt cx="8736759" cy="56898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7029" y="4346499"/>
              <a:ext cx="8736759" cy="56898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76999" y="4386168"/>
            <a:ext cx="2130151" cy="5493870"/>
            <a:chOff x="15476999" y="4386168"/>
            <a:chExt cx="2130151" cy="54938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76999" y="4386168"/>
              <a:ext cx="2130151" cy="54938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61568" y="5142857"/>
            <a:ext cx="4264081" cy="1821114"/>
            <a:chOff x="10561568" y="5142857"/>
            <a:chExt cx="4264081" cy="18211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561568" y="5142857"/>
              <a:ext cx="4264081" cy="1821114"/>
              <a:chOff x="10561568" y="5142857"/>
              <a:chExt cx="4264081" cy="182111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561568" y="5142857"/>
                <a:ext cx="4264081" cy="182111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89309" y="5426087"/>
              <a:ext cx="4028571" cy="1323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00215" y="7706570"/>
            <a:ext cx="4173361" cy="817714"/>
            <a:chOff x="11900215" y="7706570"/>
            <a:chExt cx="4173361" cy="817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700000">
              <a:off x="11900215" y="7706570"/>
              <a:ext cx="4173361" cy="817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3073" y="3671600"/>
            <a:ext cx="12228571" cy="5197143"/>
            <a:chOff x="5583073" y="3671600"/>
            <a:chExt cx="12228571" cy="519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83073" y="3671600"/>
              <a:ext cx="12228571" cy="519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48012" y="3502778"/>
            <a:ext cx="1125462" cy="1125849"/>
            <a:chOff x="16648012" y="3502778"/>
            <a:chExt cx="1125462" cy="11258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723810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3073" y="3671600"/>
            <a:ext cx="12228571" cy="5197143"/>
            <a:chOff x="5583073" y="3671600"/>
            <a:chExt cx="12228571" cy="519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83073" y="3671600"/>
              <a:ext cx="12228571" cy="519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59180" y="3782663"/>
            <a:ext cx="1002376" cy="533733"/>
            <a:chOff x="16759180" y="3782663"/>
            <a:chExt cx="1002376" cy="5337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759180" y="3782663"/>
              <a:ext cx="1002376" cy="533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37333" y="4390049"/>
            <a:ext cx="4173361" cy="817714"/>
            <a:chOff x="13137333" y="4390049"/>
            <a:chExt cx="4173361" cy="817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60000">
              <a:off x="13137333" y="4390049"/>
              <a:ext cx="4173361" cy="817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79272" y="3868802"/>
            <a:ext cx="3856015" cy="1646836"/>
            <a:chOff x="10679272" y="3868802"/>
            <a:chExt cx="3856015" cy="16468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79272" y="3868802"/>
              <a:ext cx="3856015" cy="16468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51506" y="4296651"/>
            <a:ext cx="3961905" cy="780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648012" y="3502778"/>
            <a:ext cx="1125462" cy="1125849"/>
            <a:chOff x="16648012" y="3502778"/>
            <a:chExt cx="1125462" cy="11258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648012" y="3502778"/>
              <a:ext cx="1125462" cy="112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16429" y="3722654"/>
            <a:ext cx="6080664" cy="5423143"/>
            <a:chOff x="11516429" y="3722654"/>
            <a:chExt cx="6080664" cy="5423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6429" y="3722654"/>
              <a:ext cx="6080664" cy="5423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1004" y="3722654"/>
            <a:ext cx="5943170" cy="5423143"/>
            <a:chOff x="5651004" y="3722654"/>
            <a:chExt cx="5943170" cy="5423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1004" y="3722654"/>
              <a:ext cx="5943170" cy="5423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2911" y="6085751"/>
            <a:ext cx="1125462" cy="1125849"/>
            <a:chOff x="8852911" y="6085751"/>
            <a:chExt cx="1125462" cy="11258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52911" y="6085751"/>
              <a:ext cx="1125462" cy="11258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78918" y="5437112"/>
            <a:ext cx="1125462" cy="1125849"/>
            <a:chOff x="13278918" y="5437112"/>
            <a:chExt cx="1125462" cy="112584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78918" y="5437112"/>
              <a:ext cx="1125462" cy="11258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33483" y="2936952"/>
            <a:ext cx="7339804" cy="1476165"/>
            <a:chOff x="7933483" y="2936952"/>
            <a:chExt cx="7339804" cy="147616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694318" y="2936952"/>
              <a:ext cx="5818135" cy="1476165"/>
              <a:chOff x="8694318" y="2936952"/>
              <a:chExt cx="5818135" cy="14761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694318" y="2936952"/>
                <a:ext cx="5818135" cy="147616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95389" y="3278660"/>
              <a:ext cx="6076190" cy="85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06505" y="8805496"/>
            <a:ext cx="5439184" cy="824524"/>
            <a:chOff x="6006505" y="8805496"/>
            <a:chExt cx="5439184" cy="82452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784618" y="8805496"/>
              <a:ext cx="1930597" cy="824524"/>
              <a:chOff x="7784618" y="8805496"/>
              <a:chExt cx="1930597" cy="82452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784618" y="8805496"/>
                <a:ext cx="1930597" cy="82452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72100" y="8952620"/>
              <a:ext cx="3228571" cy="4095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32733" y="8805496"/>
            <a:ext cx="5571864" cy="844637"/>
            <a:chOff x="11932733" y="8805496"/>
            <a:chExt cx="5571864" cy="844637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54225" y="8805496"/>
              <a:ext cx="1977690" cy="844637"/>
              <a:chOff x="13754225" y="8805496"/>
              <a:chExt cx="1977690" cy="84463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754225" y="8805496"/>
                <a:ext cx="1977690" cy="844637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97489" y="8956208"/>
              <a:ext cx="3219048" cy="41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354" y="3166657"/>
            <a:ext cx="9997111" cy="6085741"/>
            <a:chOff x="5697354" y="3166657"/>
            <a:chExt cx="9997111" cy="60857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7354" y="3166657"/>
              <a:ext cx="9997111" cy="6085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06284" y="5630688"/>
            <a:ext cx="1485239" cy="1485751"/>
            <a:chOff x="7706284" y="5630688"/>
            <a:chExt cx="1485239" cy="14857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06284" y="5630688"/>
              <a:ext cx="1485239" cy="1485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5762" y="7356935"/>
            <a:ext cx="7339804" cy="1644919"/>
            <a:chOff x="4455762" y="7356935"/>
            <a:chExt cx="7339804" cy="16449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57560" y="7356935"/>
              <a:ext cx="3851526" cy="1644919"/>
              <a:chOff x="6157560" y="7356935"/>
              <a:chExt cx="3851526" cy="164491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57560" y="7356935"/>
                <a:ext cx="3851526" cy="164491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09335" y="7454017"/>
              <a:ext cx="5523810" cy="14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97354" y="3166657"/>
            <a:ext cx="9997111" cy="6085741"/>
            <a:chOff x="5697354" y="3166657"/>
            <a:chExt cx="9997111" cy="60857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97354" y="3166657"/>
              <a:ext cx="9997111" cy="6085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36216" y="4572176"/>
            <a:ext cx="747876" cy="748133"/>
            <a:chOff x="14036216" y="4572176"/>
            <a:chExt cx="747876" cy="74813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36216" y="4572176"/>
              <a:ext cx="747876" cy="7481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00094" y="4156657"/>
            <a:ext cx="1653565" cy="303165"/>
            <a:chOff x="14200094" y="4156657"/>
            <a:chExt cx="1653565" cy="3031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4200094" y="4156657"/>
              <a:ext cx="1653565" cy="303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27950" y="3273898"/>
            <a:ext cx="7339804" cy="1112638"/>
            <a:chOff x="12427950" y="3273898"/>
            <a:chExt cx="7339804" cy="111263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827391" y="3273898"/>
              <a:ext cx="2605207" cy="1112638"/>
              <a:chOff x="14827391" y="3273898"/>
              <a:chExt cx="2605207" cy="111263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827391" y="3273898"/>
                <a:ext cx="2605207" cy="1112638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81522" y="3472431"/>
              <a:ext cx="5028571" cy="5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166657"/>
            <a:ext cx="6171429" cy="1712571"/>
            <a:chOff x="5500457" y="3166657"/>
            <a:chExt cx="6171429" cy="1712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3166657"/>
              <a:ext cx="6171429" cy="1712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6377" y="4669714"/>
            <a:ext cx="5409022" cy="4922210"/>
            <a:chOff x="5816377" y="4669714"/>
            <a:chExt cx="5409022" cy="492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6377" y="4669714"/>
              <a:ext cx="5409022" cy="492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69495" y="3371733"/>
            <a:ext cx="6050697" cy="1355125"/>
            <a:chOff x="5569495" y="3371733"/>
            <a:chExt cx="6050697" cy="13551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69495" y="3371733"/>
              <a:ext cx="6050697" cy="1355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967401"/>
            <a:ext cx="6171429" cy="1396286"/>
            <a:chOff x="5500457" y="2967401"/>
            <a:chExt cx="6171429" cy="1396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2967401"/>
              <a:ext cx="6171429" cy="1396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08452" y="3423111"/>
            <a:ext cx="9849263" cy="2043722"/>
            <a:chOff x="7108452" y="3423111"/>
            <a:chExt cx="9849263" cy="20437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8452" y="3423111"/>
              <a:ext cx="9849263" cy="2043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38490" y="4316597"/>
            <a:ext cx="11729790" cy="4765227"/>
            <a:chOff x="5738490" y="4316597"/>
            <a:chExt cx="11729790" cy="47652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8490" y="4316597"/>
              <a:ext cx="11729790" cy="47652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10125" y="8432827"/>
            <a:ext cx="6080923" cy="371005"/>
            <a:chOff x="11010125" y="8432827"/>
            <a:chExt cx="6080923" cy="3710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10125" y="8432827"/>
              <a:ext cx="6080923" cy="371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166657"/>
            <a:ext cx="6171429" cy="1712571"/>
            <a:chOff x="5500457" y="3166657"/>
            <a:chExt cx="6171429" cy="1712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3166657"/>
              <a:ext cx="6171429" cy="1712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6377" y="4669714"/>
            <a:ext cx="5409022" cy="4922210"/>
            <a:chOff x="5816377" y="4669714"/>
            <a:chExt cx="5409022" cy="492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6377" y="4669714"/>
              <a:ext cx="5409022" cy="492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41645" y="2786856"/>
            <a:ext cx="4898624" cy="2092116"/>
            <a:chOff x="12541645" y="2786856"/>
            <a:chExt cx="4898624" cy="209211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41645" y="2786856"/>
              <a:ext cx="4898624" cy="209211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42192" y="3109516"/>
            <a:ext cx="4419048" cy="15142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69495" y="3371733"/>
            <a:ext cx="6050697" cy="1355125"/>
            <a:chOff x="5569495" y="3371733"/>
            <a:chExt cx="6050697" cy="135512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69495" y="3371733"/>
              <a:ext cx="6050697" cy="13551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86822" y="2930516"/>
            <a:ext cx="4508160" cy="607751"/>
            <a:chOff x="8086822" y="2930516"/>
            <a:chExt cx="4508160" cy="60775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86822" y="2930516"/>
              <a:ext cx="4508160" cy="607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166657"/>
            <a:ext cx="6171429" cy="1712571"/>
            <a:chOff x="5500457" y="3166657"/>
            <a:chExt cx="6171429" cy="1712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3166657"/>
              <a:ext cx="6171429" cy="1712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6377" y="4669714"/>
            <a:ext cx="5409022" cy="4922210"/>
            <a:chOff x="5816377" y="4669714"/>
            <a:chExt cx="5409022" cy="492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6377" y="4669714"/>
              <a:ext cx="5409022" cy="492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8058" y="4837782"/>
            <a:ext cx="5111202" cy="4754143"/>
            <a:chOff x="6018058" y="4837782"/>
            <a:chExt cx="5111202" cy="4754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18058" y="4837782"/>
              <a:ext cx="5111202" cy="475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33333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6" y="8025668"/>
              <a:ext cx="3400000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00457" y="3166657"/>
            <a:ext cx="6171429" cy="1712571"/>
            <a:chOff x="5500457" y="3166657"/>
            <a:chExt cx="6171429" cy="1712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0457" y="3166657"/>
              <a:ext cx="6171429" cy="1712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16377" y="4669714"/>
            <a:ext cx="5409022" cy="4922210"/>
            <a:chOff x="5816377" y="4669714"/>
            <a:chExt cx="5409022" cy="4922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16377" y="4669714"/>
              <a:ext cx="5409022" cy="4922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53507" y="8018651"/>
            <a:ext cx="2775089" cy="817714"/>
            <a:chOff x="9853507" y="8018651"/>
            <a:chExt cx="2775089" cy="817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53507" y="8018651"/>
              <a:ext cx="2775089" cy="817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76434" y="8018651"/>
            <a:ext cx="4509104" cy="1393045"/>
            <a:chOff x="12376434" y="8018651"/>
            <a:chExt cx="4509104" cy="13930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76434" y="8018651"/>
              <a:ext cx="4509104" cy="139304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13527" y="8218918"/>
            <a:ext cx="4257143" cy="10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18058" y="4837782"/>
            <a:ext cx="5111202" cy="4754143"/>
            <a:chOff x="6018058" y="4837782"/>
            <a:chExt cx="5111202" cy="4754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18058" y="4837782"/>
              <a:ext cx="5111202" cy="4754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5351" y="2809253"/>
            <a:ext cx="6048000" cy="6171429"/>
            <a:chOff x="10385351" y="2809253"/>
            <a:chExt cx="6048000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85351" y="2809253"/>
              <a:ext cx="6048000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08464" y="4663118"/>
            <a:ext cx="4366480" cy="4367983"/>
            <a:chOff x="11108464" y="4663118"/>
            <a:chExt cx="4366480" cy="43679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08464" y="4663118"/>
              <a:ext cx="4366480" cy="4367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5351" y="2809253"/>
            <a:ext cx="6048000" cy="6171429"/>
            <a:chOff x="10385351" y="2809253"/>
            <a:chExt cx="604800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5351" y="2809253"/>
              <a:ext cx="6048000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8464" y="4663118"/>
            <a:ext cx="4366480" cy="4367983"/>
            <a:chOff x="11108464" y="4663118"/>
            <a:chExt cx="4366480" cy="43679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8464" y="4663118"/>
              <a:ext cx="4366480" cy="43679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76888" y="5126114"/>
            <a:ext cx="3552393" cy="843868"/>
            <a:chOff x="7976888" y="5126114"/>
            <a:chExt cx="3552393" cy="8438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920000">
              <a:off x="7976888" y="5126114"/>
              <a:ext cx="3552393" cy="843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7107" y="3047969"/>
            <a:ext cx="4162314" cy="2162115"/>
            <a:chOff x="5857107" y="3047969"/>
            <a:chExt cx="4162314" cy="2162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57107" y="3047969"/>
              <a:ext cx="4162314" cy="216211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29295" y="3582056"/>
            <a:ext cx="4590476" cy="195238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0983" y="3469549"/>
            <a:ext cx="6171429" cy="4366286"/>
            <a:chOff x="6700983" y="3469549"/>
            <a:chExt cx="6171429" cy="4366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0983" y="3469549"/>
              <a:ext cx="6171429" cy="4366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6078" y="3892758"/>
            <a:ext cx="2690596" cy="2691522"/>
            <a:chOff x="6766078" y="3892758"/>
            <a:chExt cx="2690596" cy="26915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6078" y="3892758"/>
              <a:ext cx="2690596" cy="2691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00983" y="3469549"/>
            <a:ext cx="6171429" cy="4366286"/>
            <a:chOff x="6700983" y="3469549"/>
            <a:chExt cx="6171429" cy="4366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00983" y="3469549"/>
              <a:ext cx="6171429" cy="4366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66078" y="3892758"/>
            <a:ext cx="2690596" cy="2691522"/>
            <a:chOff x="6766078" y="3892758"/>
            <a:chExt cx="2690596" cy="26915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6078" y="3892758"/>
              <a:ext cx="2690596" cy="26915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96705" y="3314574"/>
            <a:ext cx="4351781" cy="1217993"/>
            <a:chOff x="8896705" y="3314574"/>
            <a:chExt cx="4351781" cy="12179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93365" y="3177137"/>
            <a:ext cx="4738782" cy="1965720"/>
            <a:chOff x="11693365" y="3177137"/>
            <a:chExt cx="4738782" cy="19657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93365" y="3177137"/>
              <a:ext cx="4738782" cy="19657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89602" y="3763147"/>
            <a:ext cx="5057143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8343" y="2838166"/>
            <a:ext cx="11632509" cy="4609382"/>
            <a:chOff x="5358343" y="2838166"/>
            <a:chExt cx="11632509" cy="4609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8343" y="2838166"/>
              <a:ext cx="11632509" cy="46093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7628571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58058" y="6752017"/>
            <a:ext cx="4351781" cy="1217993"/>
            <a:chOff x="10958058" y="6752017"/>
            <a:chExt cx="4351781" cy="12179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740000">
              <a:off x="10958058" y="6752017"/>
              <a:ext cx="4351781" cy="12179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6525" y="5533005"/>
            <a:ext cx="12642193" cy="3047295"/>
            <a:chOff x="5266525" y="5533005"/>
            <a:chExt cx="12642193" cy="30472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66525" y="5533005"/>
              <a:ext cx="12642193" cy="3047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58167" y="4476930"/>
            <a:ext cx="4738782" cy="1965720"/>
            <a:chOff x="7858167" y="4476930"/>
            <a:chExt cx="4738782" cy="19657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8167" y="4476930"/>
              <a:ext cx="4738782" cy="19657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44222" y="5076214"/>
            <a:ext cx="5295238" cy="7904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991105" y="6454081"/>
            <a:ext cx="4714817" cy="1986935"/>
            <a:chOff x="9991105" y="6454081"/>
            <a:chExt cx="4714817" cy="19869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91105" y="6454081"/>
              <a:ext cx="4714817" cy="19869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28195" y="2287253"/>
            <a:ext cx="2845029" cy="2034833"/>
            <a:chOff x="14528195" y="2287253"/>
            <a:chExt cx="2845029" cy="20348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8195" y="2287253"/>
              <a:ext cx="2845029" cy="2034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361905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63574" y="2799774"/>
            <a:ext cx="2585338" cy="1072438"/>
            <a:chOff x="5378219" y="2799774"/>
            <a:chExt cx="2585338" cy="10724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8219" y="2799774"/>
              <a:ext cx="2585338" cy="107243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701983" y="3020214"/>
            <a:ext cx="1876190" cy="7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5F68D20-8277-4F96-939D-C0A17E088E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64" y="3872213"/>
            <a:ext cx="12422788" cy="60078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028146-DEED-46CF-A2B8-368A136B57CD}"/>
              </a:ext>
            </a:extLst>
          </p:cNvPr>
          <p:cNvSpPr/>
          <p:nvPr/>
        </p:nvSpPr>
        <p:spPr>
          <a:xfrm>
            <a:off x="10363200" y="3467100"/>
            <a:ext cx="2687972" cy="503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84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361905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701983" y="3020214"/>
            <a:ext cx="1876190" cy="71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5F68D20-8277-4F96-939D-C0A17E088E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64" y="3872213"/>
            <a:ext cx="12422788" cy="6007826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F18947C-D822-46AC-A020-2EF9CA5EF9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63" y="3872212"/>
            <a:ext cx="12422788" cy="6007826"/>
          </a:xfrm>
          <a:prstGeom prst="rect">
            <a:avLst/>
          </a:prstGeom>
        </p:spPr>
      </p:pic>
      <p:grpSp>
        <p:nvGrpSpPr>
          <p:cNvPr id="33" name="그룹 1007">
            <a:extLst>
              <a:ext uri="{FF2B5EF4-FFF2-40B4-BE49-F238E27FC236}">
                <a16:creationId xmlns:a16="http://schemas.microsoft.com/office/drawing/2014/main" id="{BB864E16-FDD5-4DFC-8ADF-BBFFCBE8D2D5}"/>
              </a:ext>
            </a:extLst>
          </p:cNvPr>
          <p:cNvGrpSpPr/>
          <p:nvPr/>
        </p:nvGrpSpPr>
        <p:grpSpPr>
          <a:xfrm>
            <a:off x="15262256" y="2799774"/>
            <a:ext cx="2585338" cy="1072438"/>
            <a:chOff x="5378219" y="2799774"/>
            <a:chExt cx="2585338" cy="1072438"/>
          </a:xfrm>
        </p:grpSpPr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12ACEE22-7FD3-49BE-A203-A8931E055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78219" y="2799774"/>
              <a:ext cx="2585338" cy="1072438"/>
            </a:xfrm>
            <a:prstGeom prst="rect">
              <a:avLst/>
            </a:prstGeom>
          </p:spPr>
        </p:pic>
      </p:grpSp>
      <p:pic>
        <p:nvPicPr>
          <p:cNvPr id="37" name="Object 35">
            <a:extLst>
              <a:ext uri="{FF2B5EF4-FFF2-40B4-BE49-F238E27FC236}">
                <a16:creationId xmlns:a16="http://schemas.microsoft.com/office/drawing/2014/main" id="{DCEE5430-B14C-4B2B-99F8-69574F97B190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700661" y="3020214"/>
            <a:ext cx="1876190" cy="71428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217FE56-C879-4531-BCBF-03E78654B794}"/>
              </a:ext>
            </a:extLst>
          </p:cNvPr>
          <p:cNvSpPr/>
          <p:nvPr/>
        </p:nvSpPr>
        <p:spPr>
          <a:xfrm>
            <a:off x="10363200" y="3467100"/>
            <a:ext cx="2687972" cy="503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2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967401"/>
            <a:ext cx="6171429" cy="1396286"/>
            <a:chOff x="5500457" y="2967401"/>
            <a:chExt cx="6171429" cy="1396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2967401"/>
              <a:ext cx="6171429" cy="1396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08452" y="3423111"/>
            <a:ext cx="9849263" cy="2043722"/>
            <a:chOff x="7108452" y="3423111"/>
            <a:chExt cx="9849263" cy="20437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8452" y="3423111"/>
              <a:ext cx="9849263" cy="2043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38490" y="4316597"/>
            <a:ext cx="11729790" cy="4765227"/>
            <a:chOff x="5738490" y="4316597"/>
            <a:chExt cx="11729790" cy="47652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8490" y="4316597"/>
              <a:ext cx="11729790" cy="47652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10125" y="8432827"/>
            <a:ext cx="6080923" cy="371005"/>
            <a:chOff x="11010125" y="8432827"/>
            <a:chExt cx="6080923" cy="3710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10125" y="8432827"/>
              <a:ext cx="6080923" cy="3710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65477" y="1667987"/>
            <a:ext cx="8841326" cy="8230319"/>
            <a:chOff x="7065477" y="1667987"/>
            <a:chExt cx="8841326" cy="82303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942930" y="2816604"/>
              <a:ext cx="7086421" cy="5933085"/>
              <a:chOff x="7942930" y="2816604"/>
              <a:chExt cx="7086421" cy="59330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80000">
                <a:off x="7942930" y="2816604"/>
                <a:ext cx="7086421" cy="593308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20000">
              <a:off x="9045943" y="4895718"/>
              <a:ext cx="5333333" cy="1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8361905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812" y="4813000"/>
            <a:ext cx="2704762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2739" y="5571429"/>
            <a:ext cx="3543023" cy="4020495"/>
            <a:chOff x="912739" y="5571429"/>
            <a:chExt cx="3543023" cy="40204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359" y="5520001"/>
              <a:ext cx="2723810" cy="6095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0359" y="6024944"/>
              <a:ext cx="3619048" cy="60952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359" y="6529887"/>
              <a:ext cx="3247619" cy="6095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359" y="7034830"/>
              <a:ext cx="2723810" cy="60952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6801" y="7539773"/>
              <a:ext cx="2419048" cy="6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835" y="8025668"/>
              <a:ext cx="1809524" cy="60952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312" y="8530611"/>
              <a:ext cx="2723810" cy="6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1312" y="9035554"/>
              <a:ext cx="3019048" cy="6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95F68D20-8277-4F96-939D-C0A17E088E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64" y="3872213"/>
            <a:ext cx="12422788" cy="6007826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F18947C-D822-46AC-A020-2EF9CA5EF9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099" y="3872212"/>
            <a:ext cx="12395452" cy="60078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8A63A4-AD77-4D81-B4BE-8F7ABF2F28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62" y="3872212"/>
            <a:ext cx="12395451" cy="6007826"/>
          </a:xfrm>
          <a:prstGeom prst="rect">
            <a:avLst/>
          </a:prstGeom>
        </p:spPr>
      </p:pic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477996D8-E960-4462-8A7F-3B82B59FEBF7}"/>
              </a:ext>
            </a:extLst>
          </p:cNvPr>
          <p:cNvGrpSpPr/>
          <p:nvPr/>
        </p:nvGrpSpPr>
        <p:grpSpPr>
          <a:xfrm>
            <a:off x="15262013" y="2799774"/>
            <a:ext cx="2585338" cy="1072438"/>
            <a:chOff x="5378219" y="2799774"/>
            <a:chExt cx="2585338" cy="1072438"/>
          </a:xfrm>
        </p:grpSpPr>
        <p:pic>
          <p:nvPicPr>
            <p:cNvPr id="40" name="Object 33">
              <a:extLst>
                <a:ext uri="{FF2B5EF4-FFF2-40B4-BE49-F238E27FC236}">
                  <a16:creationId xmlns:a16="http://schemas.microsoft.com/office/drawing/2014/main" id="{EE9B3041-5F6E-40B0-8EE4-EF8E016F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78219" y="2799774"/>
              <a:ext cx="2585338" cy="1072438"/>
            </a:xfrm>
            <a:prstGeom prst="rect">
              <a:avLst/>
            </a:prstGeom>
          </p:spPr>
        </p:pic>
      </p:grpSp>
      <p:pic>
        <p:nvPicPr>
          <p:cNvPr id="41" name="Object 35">
            <a:extLst>
              <a:ext uri="{FF2B5EF4-FFF2-40B4-BE49-F238E27FC236}">
                <a16:creationId xmlns:a16="http://schemas.microsoft.com/office/drawing/2014/main" id="{7BD0B317-3944-4716-8540-788562C6EA56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700418" y="3020214"/>
            <a:ext cx="1876190" cy="714286"/>
          </a:xfrm>
          <a:prstGeom prst="rect">
            <a:avLst/>
          </a:prstGeom>
        </p:spPr>
      </p:pic>
      <p:grpSp>
        <p:nvGrpSpPr>
          <p:cNvPr id="42" name="그룹 1011">
            <a:extLst>
              <a:ext uri="{FF2B5EF4-FFF2-40B4-BE49-F238E27FC236}">
                <a16:creationId xmlns:a16="http://schemas.microsoft.com/office/drawing/2014/main" id="{8E1C33F3-F7A6-4BFD-AB0E-631E69940FF1}"/>
              </a:ext>
            </a:extLst>
          </p:cNvPr>
          <p:cNvGrpSpPr/>
          <p:nvPr/>
        </p:nvGrpSpPr>
        <p:grpSpPr>
          <a:xfrm>
            <a:off x="12765874" y="7779962"/>
            <a:ext cx="5062677" cy="2100077"/>
            <a:chOff x="12765874" y="7779962"/>
            <a:chExt cx="5062677" cy="2100077"/>
          </a:xfrm>
        </p:grpSpPr>
        <p:pic>
          <p:nvPicPr>
            <p:cNvPr id="43" name="Object 46">
              <a:extLst>
                <a:ext uri="{FF2B5EF4-FFF2-40B4-BE49-F238E27FC236}">
                  <a16:creationId xmlns:a16="http://schemas.microsoft.com/office/drawing/2014/main" id="{D9D14339-8B00-4559-B3C9-238EA826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65874" y="7779962"/>
              <a:ext cx="5062677" cy="2100077"/>
            </a:xfrm>
            <a:prstGeom prst="rect">
              <a:avLst/>
            </a:prstGeom>
          </p:spPr>
        </p:pic>
      </p:grpSp>
      <p:pic>
        <p:nvPicPr>
          <p:cNvPr id="44" name="Object 48">
            <a:extLst>
              <a:ext uri="{FF2B5EF4-FFF2-40B4-BE49-F238E27FC236}">
                <a16:creationId xmlns:a16="http://schemas.microsoft.com/office/drawing/2014/main" id="{D6C67BF1-08FF-4256-866A-4DD988F5708A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155278" y="8154693"/>
            <a:ext cx="3876190" cy="137142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CEBC421-BE64-465F-AA18-E7729B1731D4}"/>
              </a:ext>
            </a:extLst>
          </p:cNvPr>
          <p:cNvSpPr/>
          <p:nvPr/>
        </p:nvSpPr>
        <p:spPr>
          <a:xfrm>
            <a:off x="10363200" y="3467100"/>
            <a:ext cx="2687972" cy="503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00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876190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704762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57143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95238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95238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752381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85714" cy="319047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7980" y="8670153"/>
            <a:ext cx="2918148" cy="231429"/>
            <a:chOff x="11137980" y="8670153"/>
            <a:chExt cx="2918148" cy="23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7980" y="8670153"/>
              <a:ext cx="2918148" cy="23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02" y="7602617"/>
            <a:ext cx="3150678" cy="231429"/>
            <a:chOff x="7987302" y="7602617"/>
            <a:chExt cx="3150678" cy="2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6646" y="6504001"/>
            <a:ext cx="2959482" cy="231429"/>
            <a:chOff x="11096646" y="6504001"/>
            <a:chExt cx="2959482" cy="2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7302" y="5421841"/>
            <a:ext cx="3150678" cy="231429"/>
            <a:chOff x="7987302" y="5421841"/>
            <a:chExt cx="3150678" cy="2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9524" y="3224655"/>
            <a:ext cx="4287122" cy="231429"/>
            <a:chOff x="6809524" y="3224655"/>
            <a:chExt cx="4287122" cy="23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9980" y="4338838"/>
            <a:ext cx="6055735" cy="231429"/>
            <a:chOff x="11029980" y="4338838"/>
            <a:chExt cx="6055735" cy="2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3133333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672" y="3059914"/>
            <a:ext cx="2704762" cy="7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3944373"/>
            <a:ext cx="2180952" cy="6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63"/>
            <a:ext cx="1819048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980" y="3004784"/>
            <a:ext cx="108000" cy="6171429"/>
            <a:chOff x="11029980" y="3004784"/>
            <a:chExt cx="108000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28585" y="2925886"/>
            <a:ext cx="897536" cy="897536"/>
            <a:chOff x="10628585" y="2925886"/>
            <a:chExt cx="897536" cy="897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7633" y="4015996"/>
            <a:ext cx="897536" cy="897536"/>
            <a:chOff x="10647633" y="4015996"/>
            <a:chExt cx="897536" cy="897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43116" y="5088787"/>
            <a:ext cx="897536" cy="897536"/>
            <a:chOff x="10643116" y="5088787"/>
            <a:chExt cx="897536" cy="8975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43116" y="6170948"/>
            <a:ext cx="897536" cy="897536"/>
            <a:chOff x="10643116" y="6170948"/>
            <a:chExt cx="897536" cy="897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2640" y="7269564"/>
            <a:ext cx="897536" cy="897536"/>
            <a:chOff x="10652640" y="7269564"/>
            <a:chExt cx="897536" cy="8975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47633" y="8357576"/>
            <a:ext cx="897536" cy="897536"/>
            <a:chOff x="10647633" y="8357576"/>
            <a:chExt cx="897536" cy="8975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8357576"/>
              <a:ext cx="897536" cy="89753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27817" y="2859427"/>
            <a:ext cx="2000000" cy="5047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04027" y="3968894"/>
            <a:ext cx="2076190" cy="50476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48817" y="5081646"/>
            <a:ext cx="2076190" cy="50476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46722" y="7227265"/>
            <a:ext cx="2076190" cy="50476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94503" y="8258265"/>
            <a:ext cx="2076190" cy="50476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965103" y="3405291"/>
            <a:ext cx="3561905" cy="45714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08191" y="4504001"/>
            <a:ext cx="5228571" cy="45714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60457" y="5615175"/>
            <a:ext cx="1961905" cy="44761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36496" y="6697420"/>
            <a:ext cx="1961905" cy="44761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21459" y="7770639"/>
            <a:ext cx="1104762" cy="4476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07417" y="8869772"/>
            <a:ext cx="1657143" cy="45714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578598" y="6161894"/>
            <a:ext cx="2076190" cy="50476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7980" y="8670153"/>
            <a:ext cx="2918148" cy="231429"/>
            <a:chOff x="11137980" y="8670153"/>
            <a:chExt cx="2918148" cy="23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7980" y="8670153"/>
              <a:ext cx="2918148" cy="23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02" y="7602617"/>
            <a:ext cx="3150678" cy="231429"/>
            <a:chOff x="7987302" y="7602617"/>
            <a:chExt cx="3150678" cy="2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6646" y="6504001"/>
            <a:ext cx="2959482" cy="231429"/>
            <a:chOff x="11096646" y="6504001"/>
            <a:chExt cx="2959482" cy="2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7302" y="5421841"/>
            <a:ext cx="3150678" cy="231429"/>
            <a:chOff x="7987302" y="5421841"/>
            <a:chExt cx="3150678" cy="2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9524" y="3224655"/>
            <a:ext cx="4287122" cy="231429"/>
            <a:chOff x="6809524" y="3224655"/>
            <a:chExt cx="4287122" cy="23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9980" y="4338838"/>
            <a:ext cx="6055735" cy="231429"/>
            <a:chOff x="11029980" y="4338838"/>
            <a:chExt cx="6055735" cy="2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3133333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672" y="3059914"/>
            <a:ext cx="2704762" cy="7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3944373"/>
            <a:ext cx="2180952" cy="6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63"/>
            <a:ext cx="1819048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980" y="3004784"/>
            <a:ext cx="108000" cy="6171429"/>
            <a:chOff x="11029980" y="3004784"/>
            <a:chExt cx="108000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28585" y="2925886"/>
            <a:ext cx="897536" cy="897536"/>
            <a:chOff x="10628585" y="2925886"/>
            <a:chExt cx="897536" cy="897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7633" y="4015996"/>
            <a:ext cx="897536" cy="897536"/>
            <a:chOff x="10647633" y="4015996"/>
            <a:chExt cx="897536" cy="897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43116" y="5088787"/>
            <a:ext cx="897536" cy="897536"/>
            <a:chOff x="10643116" y="5088787"/>
            <a:chExt cx="897536" cy="8975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43116" y="6170948"/>
            <a:ext cx="897536" cy="897536"/>
            <a:chOff x="10643116" y="6170948"/>
            <a:chExt cx="897536" cy="897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2640" y="7269564"/>
            <a:ext cx="897536" cy="897536"/>
            <a:chOff x="10652640" y="7269564"/>
            <a:chExt cx="897536" cy="8975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47633" y="8357576"/>
            <a:ext cx="897536" cy="897536"/>
            <a:chOff x="10647633" y="8357576"/>
            <a:chExt cx="897536" cy="8975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8357576"/>
              <a:ext cx="897536" cy="89753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27817" y="2859427"/>
            <a:ext cx="2000000" cy="50476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04027" y="3968894"/>
            <a:ext cx="2076190" cy="50476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48817" y="5081646"/>
            <a:ext cx="2076190" cy="50476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246722" y="7227265"/>
            <a:ext cx="2076190" cy="50476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94503" y="8258265"/>
            <a:ext cx="2076190" cy="504762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965103" y="3405291"/>
            <a:ext cx="3561905" cy="45714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08191" y="4504001"/>
            <a:ext cx="5228571" cy="45714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60457" y="5615175"/>
            <a:ext cx="1961905" cy="44761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36496" y="6697420"/>
            <a:ext cx="1961905" cy="44761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21459" y="7770639"/>
            <a:ext cx="1104762" cy="4476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807417" y="8869772"/>
            <a:ext cx="1657143" cy="45714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578598" y="6161894"/>
            <a:ext cx="2076190" cy="5047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82585" y="3340369"/>
            <a:ext cx="6171429" cy="5167010"/>
            <a:chOff x="8382585" y="3340369"/>
            <a:chExt cx="6171429" cy="516701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660000">
              <a:off x="8382585" y="3340369"/>
              <a:ext cx="6171429" cy="516701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 rot="60000">
            <a:off x="9978606" y="5078526"/>
            <a:ext cx="3400000" cy="159047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89158" y="5242489"/>
            <a:ext cx="1733571" cy="618056"/>
            <a:chOff x="5889158" y="5242489"/>
            <a:chExt cx="1733571" cy="618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9158" y="5242489"/>
              <a:ext cx="1733571" cy="618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6063" y="4863641"/>
            <a:ext cx="1091486" cy="1135587"/>
            <a:chOff x="7556063" y="4863641"/>
            <a:chExt cx="1091486" cy="11355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6063" y="4863641"/>
              <a:ext cx="1091486" cy="11355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87038" y="4004486"/>
            <a:ext cx="857162" cy="1109800"/>
            <a:chOff x="5887038" y="4004486"/>
            <a:chExt cx="857162" cy="11098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038" y="4004486"/>
              <a:ext cx="857162" cy="11098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2881" y="4112497"/>
            <a:ext cx="717229" cy="935122"/>
            <a:chOff x="10542881" y="4112497"/>
            <a:chExt cx="717229" cy="9351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2881" y="4112497"/>
              <a:ext cx="717229" cy="9351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62015" y="3498558"/>
            <a:ext cx="1660715" cy="568949"/>
            <a:chOff x="5962015" y="3498558"/>
            <a:chExt cx="1660715" cy="568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2015" y="3498558"/>
              <a:ext cx="1660715" cy="568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25396" y="4978649"/>
            <a:ext cx="1474831" cy="929515"/>
            <a:chOff x="8925396" y="4978649"/>
            <a:chExt cx="1474831" cy="9295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5396" y="4978649"/>
              <a:ext cx="1474831" cy="9295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13352" y="4738329"/>
            <a:ext cx="1573181" cy="618581"/>
            <a:chOff x="8413352" y="4738329"/>
            <a:chExt cx="1573181" cy="6185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3352" y="4738329"/>
              <a:ext cx="1573181" cy="6185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7732" y="2781917"/>
            <a:ext cx="2685714" cy="904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09963" y="2782800"/>
            <a:ext cx="2876190" cy="9047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29011" y="6540808"/>
            <a:ext cx="1285714" cy="9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9217" y="4817163"/>
            <a:ext cx="1819048" cy="6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1190" y="3853028"/>
            <a:ext cx="2695238" cy="7904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506552" y="3562777"/>
            <a:ext cx="1066285" cy="1162758"/>
            <a:chOff x="9506552" y="3562777"/>
            <a:chExt cx="1066285" cy="116275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06552" y="3562777"/>
              <a:ext cx="1066285" cy="11627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08069" y="8764568"/>
            <a:ext cx="1083932" cy="917173"/>
            <a:chOff x="14008069" y="8764568"/>
            <a:chExt cx="1083932" cy="9171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08069" y="8764568"/>
              <a:ext cx="1083932" cy="9171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00007" y="7942863"/>
            <a:ext cx="1736370" cy="698068"/>
            <a:chOff x="14100007" y="7942863"/>
            <a:chExt cx="1736370" cy="69806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00007" y="7942863"/>
              <a:ext cx="1736370" cy="698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44846" y="8668054"/>
            <a:ext cx="1068740" cy="1053363"/>
            <a:chOff x="12844846" y="8668054"/>
            <a:chExt cx="1068740" cy="105336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44846" y="8668054"/>
              <a:ext cx="1068740" cy="10533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17124" y="7497790"/>
            <a:ext cx="1066821" cy="1137420"/>
            <a:chOff x="12917124" y="7497790"/>
            <a:chExt cx="1066821" cy="11374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17124" y="7497790"/>
              <a:ext cx="1066821" cy="11374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257994" y="8790796"/>
            <a:ext cx="1869743" cy="896098"/>
            <a:chOff x="15257994" y="8790796"/>
            <a:chExt cx="1869743" cy="89609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57994" y="8790796"/>
              <a:ext cx="1869743" cy="8960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70610" y="4879593"/>
            <a:ext cx="1611684" cy="1003768"/>
            <a:chOff x="14170610" y="4879593"/>
            <a:chExt cx="1611684" cy="100376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70610" y="4879593"/>
              <a:ext cx="1611684" cy="10037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15891" y="4898640"/>
            <a:ext cx="905250" cy="905250"/>
            <a:chOff x="13415891" y="4898640"/>
            <a:chExt cx="905250" cy="9052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09039" y="3551690"/>
            <a:ext cx="936014" cy="1281448"/>
            <a:chOff x="12509039" y="3551690"/>
            <a:chExt cx="936014" cy="12814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69898" y="3597296"/>
            <a:ext cx="828501" cy="1137941"/>
            <a:chOff x="13469898" y="3597296"/>
            <a:chExt cx="828501" cy="113794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39110" y="3635131"/>
            <a:ext cx="1075438" cy="1158164"/>
            <a:chOff x="14339110" y="3635131"/>
            <a:chExt cx="1075438" cy="11581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553723" y="4517688"/>
            <a:ext cx="1809907" cy="595442"/>
            <a:chOff x="15553723" y="4517688"/>
            <a:chExt cx="1809907" cy="59544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553723" y="4517688"/>
              <a:ext cx="1809907" cy="59544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566929" y="3735927"/>
            <a:ext cx="1706691" cy="687353"/>
            <a:chOff x="15566929" y="3735927"/>
            <a:chExt cx="1706691" cy="68735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566929" y="3735927"/>
              <a:ext cx="1706691" cy="68735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511535" y="4888232"/>
            <a:ext cx="885899" cy="933971"/>
            <a:chOff x="12511535" y="4888232"/>
            <a:chExt cx="885899" cy="9339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11535" y="4888232"/>
              <a:ext cx="885899" cy="93397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662521" y="3580902"/>
            <a:ext cx="1037731" cy="1160782"/>
            <a:chOff x="7662521" y="3580902"/>
            <a:chExt cx="1037731" cy="116078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62521" y="3580902"/>
              <a:ext cx="1037731" cy="116078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589866" y="3650104"/>
            <a:ext cx="923050" cy="923050"/>
            <a:chOff x="8589866" y="3650104"/>
            <a:chExt cx="923050" cy="92305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89866" y="3650104"/>
              <a:ext cx="923050" cy="92305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546520" y="3933018"/>
            <a:ext cx="1174839" cy="1280273"/>
            <a:chOff x="6546520" y="3933018"/>
            <a:chExt cx="1174839" cy="1280273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46520" y="3933018"/>
              <a:ext cx="1174839" cy="128027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96632" y="5139130"/>
            <a:ext cx="971967" cy="984590"/>
            <a:chOff x="10396632" y="5139130"/>
            <a:chExt cx="971967" cy="98459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396632" y="5139130"/>
              <a:ext cx="971967" cy="984590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992705" y="6566411"/>
            <a:ext cx="1619048" cy="90476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6200763" y="7345353"/>
            <a:ext cx="5162126" cy="2374609"/>
            <a:chOff x="6200763" y="7345353"/>
            <a:chExt cx="5162126" cy="237460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200763" y="7433641"/>
              <a:ext cx="1283630" cy="1026904"/>
              <a:chOff x="6200763" y="7433641"/>
              <a:chExt cx="1283630" cy="102690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200763" y="7433641"/>
                <a:ext cx="1283630" cy="102690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268157" y="8611944"/>
              <a:ext cx="1255899" cy="1083213"/>
              <a:chOff x="6268157" y="8611944"/>
              <a:chExt cx="1255899" cy="1083213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60000">
                <a:off x="6268157" y="8611944"/>
                <a:ext cx="1255899" cy="1083213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539753" y="8673016"/>
              <a:ext cx="1349761" cy="843601"/>
              <a:chOff x="8539753" y="8673016"/>
              <a:chExt cx="1349761" cy="84360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8539753" y="8673016"/>
                <a:ext cx="1349761" cy="843601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9639079" y="8728911"/>
              <a:ext cx="1718311" cy="781877"/>
              <a:chOff x="9639079" y="8728911"/>
              <a:chExt cx="1718311" cy="78187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9639079" y="8728911"/>
                <a:ext cx="1718311" cy="781877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7493917" y="8634247"/>
              <a:ext cx="988378" cy="1076701"/>
              <a:chOff x="7493917" y="8634247"/>
              <a:chExt cx="988378" cy="1076701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493917" y="8634247"/>
                <a:ext cx="988378" cy="107670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7533413" y="7356870"/>
              <a:ext cx="1037021" cy="1148700"/>
              <a:chOff x="7533413" y="7356870"/>
              <a:chExt cx="1037021" cy="1148700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7533413" y="7356870"/>
                <a:ext cx="1037021" cy="114870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8699874" y="7345353"/>
              <a:ext cx="1067313" cy="1137137"/>
              <a:chOff x="8699874" y="7345353"/>
              <a:chExt cx="1067313" cy="1137137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8699874" y="7345353"/>
                <a:ext cx="1067313" cy="113713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892618" y="7349850"/>
              <a:ext cx="1202761" cy="1181283"/>
              <a:chOff x="9892618" y="7349850"/>
              <a:chExt cx="1202761" cy="1181283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892618" y="7349850"/>
                <a:ext cx="1202761" cy="1181283"/>
              </a:xfrm>
              <a:prstGeom prst="rect">
                <a:avLst/>
              </a:prstGeom>
            </p:spPr>
          </p:pic>
        </p:grpSp>
      </p:grpSp>
      <p:grpSp>
        <p:nvGrpSpPr>
          <p:cNvPr id="1039" name="그룹 1039"/>
          <p:cNvGrpSpPr/>
          <p:nvPr/>
        </p:nvGrpSpPr>
        <p:grpSpPr>
          <a:xfrm>
            <a:off x="5841539" y="6371898"/>
            <a:ext cx="11740687" cy="24042"/>
            <a:chOff x="5841539" y="6371898"/>
            <a:chExt cx="11740687" cy="24042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5625130" y="5197875"/>
            <a:ext cx="1728329" cy="605585"/>
            <a:chOff x="15625130" y="5197875"/>
            <a:chExt cx="1728329" cy="605585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625130" y="5197875"/>
              <a:ext cx="1728329" cy="605585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127645" y="7472397"/>
            <a:ext cx="1496426" cy="552820"/>
            <a:chOff x="14127645" y="7472397"/>
            <a:chExt cx="1496426" cy="552820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127645" y="7472397"/>
              <a:ext cx="1496426" cy="552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33333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7" y="3944373"/>
            <a:ext cx="2180952" cy="6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672" y="4759066"/>
            <a:ext cx="2342857" cy="7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6630" y="5850398"/>
            <a:ext cx="2144118" cy="3258846"/>
            <a:chOff x="8026630" y="5850398"/>
            <a:chExt cx="2144118" cy="32588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6630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6457" y="5850398"/>
            <a:ext cx="2144118" cy="3275653"/>
            <a:chOff x="5536457" y="5850398"/>
            <a:chExt cx="2144118" cy="3275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6457" y="5850398"/>
              <a:ext cx="2144118" cy="3275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6803" y="5850398"/>
            <a:ext cx="2144118" cy="3258846"/>
            <a:chOff x="10516803" y="5850398"/>
            <a:chExt cx="2144118" cy="325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803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976" y="5850398"/>
            <a:ext cx="2144118" cy="3258846"/>
            <a:chOff x="13006976" y="5850398"/>
            <a:chExt cx="2144118" cy="32588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976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43873" y="4481172"/>
            <a:ext cx="686925" cy="112576"/>
            <a:chOff x="11243873" y="4481172"/>
            <a:chExt cx="686925" cy="1125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243873" y="4481172"/>
              <a:ext cx="686925" cy="112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1599" y="4825311"/>
            <a:ext cx="9900465" cy="155353"/>
            <a:chOff x="6621599" y="4825311"/>
            <a:chExt cx="9900465" cy="1553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1599" y="4825311"/>
              <a:ext cx="9900465" cy="155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8432" y="5131924"/>
            <a:ext cx="608430" cy="117906"/>
            <a:chOff x="6328432" y="5131924"/>
            <a:chExt cx="608430" cy="1179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328432" y="5131924"/>
              <a:ext cx="608430" cy="117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04419" y="5139389"/>
            <a:ext cx="613574" cy="111777"/>
            <a:chOff x="8804419" y="5139389"/>
            <a:chExt cx="613574" cy="1117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4419" y="5139389"/>
              <a:ext cx="613574" cy="11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88420" y="5126228"/>
            <a:ext cx="602690" cy="112079"/>
            <a:chOff x="11288420" y="5126228"/>
            <a:chExt cx="602690" cy="112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1288420" y="5126228"/>
              <a:ext cx="602690" cy="1120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66980" y="5124228"/>
            <a:ext cx="602690" cy="116079"/>
            <a:chOff x="13766980" y="5124228"/>
            <a:chExt cx="602690" cy="116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76698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64830" y="5332945"/>
            <a:ext cx="1087372" cy="1087372"/>
            <a:chOff x="6064830" y="5332945"/>
            <a:chExt cx="1087372" cy="10873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4830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55003" y="5332945"/>
            <a:ext cx="1087372" cy="1087372"/>
            <a:chOff x="8555003" y="5332945"/>
            <a:chExt cx="1087372" cy="10873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5003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45176" y="5332945"/>
            <a:ext cx="1087372" cy="1087372"/>
            <a:chOff x="11045176" y="5332945"/>
            <a:chExt cx="1087372" cy="10873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45176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35349" y="5332945"/>
            <a:ext cx="1087372" cy="1087372"/>
            <a:chOff x="13535349" y="5332945"/>
            <a:chExt cx="1087372" cy="10873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35349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72928" y="3416453"/>
            <a:ext cx="3828815" cy="979762"/>
            <a:chOff x="9672928" y="3416453"/>
            <a:chExt cx="3828815" cy="97976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2928" y="3416453"/>
              <a:ext cx="3828815" cy="97976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8381" y="3372308"/>
            <a:ext cx="3228571" cy="11238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564947" y="8337372"/>
            <a:ext cx="1838095" cy="74285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72927" y="8337372"/>
            <a:ext cx="1809524" cy="74285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33455" y="8337372"/>
            <a:ext cx="1828571" cy="74285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09104" y="8337372"/>
            <a:ext cx="1838095" cy="74285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62718" y="5620111"/>
            <a:ext cx="1076190" cy="57142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204410" y="5124228"/>
            <a:ext cx="602690" cy="116079"/>
            <a:chOff x="16204410" y="5124228"/>
            <a:chExt cx="602690" cy="1160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620441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450005" y="5850398"/>
            <a:ext cx="2144118" cy="3258846"/>
            <a:chOff x="15450005" y="5850398"/>
            <a:chExt cx="2144118" cy="32588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0005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978378" y="5332945"/>
            <a:ext cx="1087372" cy="1087372"/>
            <a:chOff x="15978378" y="5332945"/>
            <a:chExt cx="1087372" cy="108737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78378" y="5332945"/>
              <a:ext cx="1087372" cy="1087372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452133" y="8337372"/>
            <a:ext cx="1819048" cy="74285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5571329" y="6393057"/>
            <a:ext cx="2122635" cy="2122635"/>
            <a:chOff x="5571329" y="6393057"/>
            <a:chExt cx="2122635" cy="2122635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71329" y="6393057"/>
              <a:ext cx="2122635" cy="212263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043040" y="6379939"/>
            <a:ext cx="2119792" cy="2119792"/>
            <a:chOff x="8043040" y="6379939"/>
            <a:chExt cx="2119792" cy="211979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43040" y="6379939"/>
              <a:ext cx="2119792" cy="21197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769424" y="6132115"/>
            <a:ext cx="2619221" cy="2619221"/>
            <a:chOff x="12769424" y="6132115"/>
            <a:chExt cx="2619221" cy="261922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69424" y="6132115"/>
              <a:ext cx="2619221" cy="261922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227891" y="6155719"/>
            <a:ext cx="2629157" cy="2629157"/>
            <a:chOff x="10227891" y="6155719"/>
            <a:chExt cx="2629157" cy="262915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27891" y="6155719"/>
              <a:ext cx="2629157" cy="262915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381511" y="6385045"/>
            <a:ext cx="2130647" cy="2130647"/>
            <a:chOff x="15381511" y="6385045"/>
            <a:chExt cx="2130647" cy="213064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381511" y="6385045"/>
              <a:ext cx="2130647" cy="21306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7943" y="3043895"/>
            <a:ext cx="13676190" cy="48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544" y="9014001"/>
            <a:ext cx="3085714" cy="4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1162" y="3072986"/>
            <a:ext cx="6867364" cy="4872559"/>
            <a:chOff x="8551162" y="3072986"/>
            <a:chExt cx="6867364" cy="48725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1162" y="3072986"/>
              <a:ext cx="6867364" cy="487255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1315" y="4703578"/>
            <a:ext cx="5971429" cy="10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3709" y="6202068"/>
            <a:ext cx="2110357" cy="3227014"/>
            <a:chOff x="6053709" y="6202068"/>
            <a:chExt cx="2110357" cy="32270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53709" y="6202068"/>
              <a:ext cx="2110357" cy="3227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3054552"/>
            <a:ext cx="7714898" cy="6558658"/>
            <a:chOff x="5500457" y="3054552"/>
            <a:chExt cx="7714898" cy="65586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0457" y="3054552"/>
              <a:ext cx="7714898" cy="65586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61293" y="5098646"/>
            <a:ext cx="5066667" cy="971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사용자 지정</PresentationFormat>
  <Paragraphs>0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연수</cp:lastModifiedBy>
  <cp:revision>5</cp:revision>
  <dcterms:created xsi:type="dcterms:W3CDTF">2021-02-14T19:43:51Z</dcterms:created>
  <dcterms:modified xsi:type="dcterms:W3CDTF">2021-02-14T11:13:28Z</dcterms:modified>
</cp:coreProperties>
</file>